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1" r:id="rId5"/>
    <p:sldId id="257" r:id="rId6"/>
    <p:sldId id="258" r:id="rId7"/>
    <p:sldId id="264" r:id="rId8"/>
    <p:sldId id="282" r:id="rId9"/>
    <p:sldId id="270" r:id="rId10"/>
    <p:sldId id="269" r:id="rId11"/>
    <p:sldId id="284" r:id="rId12"/>
    <p:sldId id="285" r:id="rId13"/>
    <p:sldId id="271" r:id="rId14"/>
    <p:sldId id="263" r:id="rId15"/>
    <p:sldId id="274" r:id="rId16"/>
    <p:sldId id="286" r:id="rId17"/>
    <p:sldId id="287" r:id="rId18"/>
    <p:sldId id="288" r:id="rId19"/>
    <p:sldId id="289" r:id="rId20"/>
    <p:sldId id="290" r:id="rId21"/>
    <p:sldId id="292" r:id="rId22"/>
    <p:sldId id="293" r:id="rId23"/>
    <p:sldId id="294" r:id="rId24"/>
    <p:sldId id="295" r:id="rId25"/>
    <p:sldId id="296" r:id="rId26"/>
    <p:sldId id="297" r:id="rId27"/>
    <p:sldId id="275" r:id="rId28"/>
    <p:sldId id="298" r:id="rId29"/>
    <p:sldId id="300" r:id="rId30"/>
    <p:sldId id="299" r:id="rId31"/>
    <p:sldId id="310" r:id="rId32"/>
    <p:sldId id="311" r:id="rId33"/>
    <p:sldId id="312" r:id="rId34"/>
    <p:sldId id="313" r:id="rId35"/>
    <p:sldId id="314" r:id="rId36"/>
    <p:sldId id="315" r:id="rId37"/>
    <p:sldId id="276" r:id="rId38"/>
    <p:sldId id="316" r:id="rId39"/>
    <p:sldId id="265" r:id="rId40"/>
    <p:sldId id="317" r:id="rId41"/>
    <p:sldId id="268" r:id="rId4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xfrm>
            <a:off x="685800" y="1143000"/>
            <a:ext cx="5486400" cy="3086100"/>
          </a:xfrm>
          <a:noFill/>
          <a:ln w="12700">
            <a:solidFill>
              <a:srgbClr val="000000"/>
            </a:solidFill>
            <a:miter lim="800000"/>
          </a:ln>
        </p:spPr>
      </p:sp>
      <p:sp>
        <p:nvSpPr>
          <p:cNvPr id="25603" name="备注占位符 2"/>
          <p:cNvSpPr>
            <a:spLocks noGrp="1" noChangeArrowheads="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2560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fld id="{4756DA29-B68E-4710-ABB7-A3A0C7E17669}" type="slidenum">
              <a:rPr lang="zh-CN" altLang="en-US" sz="1200">
                <a:latin typeface="Calibri" panose="020F0502020204030204" pitchFamily="34" charset="0"/>
                <a:ea typeface="宋体" panose="02010600030101010101" pitchFamily="2" charset="-122"/>
              </a:rPr>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xfrm>
            <a:off x="685800" y="1143000"/>
            <a:ext cx="5486400" cy="3086100"/>
          </a:xfrm>
          <a:noFill/>
          <a:ln w="12700">
            <a:solidFill>
              <a:srgbClr val="000000"/>
            </a:solidFill>
            <a:miter lim="800000"/>
          </a:ln>
        </p:spPr>
      </p:sp>
      <p:sp>
        <p:nvSpPr>
          <p:cNvPr id="14339" name="备注占位符 2"/>
          <p:cNvSpPr>
            <a:spLocks noGrp="1" noChangeArrowheads="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en-US"/>
          </a:p>
        </p:txBody>
      </p:sp>
      <p:sp>
        <p:nvSpPr>
          <p:cNvPr id="143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fld id="{C4E903B9-D0DF-4A47-8811-19083496E482}" type="slidenum">
              <a:rPr lang="zh-CN" altLang="en-US" sz="1200">
                <a:latin typeface="Calibri" panose="020F0502020204030204" pitchFamily="34" charset="0"/>
                <a:ea typeface="宋体" panose="02010600030101010101" pitchFamily="2" charset="-122"/>
              </a:rPr>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xfrm>
            <a:off x="685800" y="1143000"/>
            <a:ext cx="5486400" cy="3086100"/>
          </a:xfrm>
          <a:noFill/>
          <a:ln w="12700">
            <a:solidFill>
              <a:srgbClr val="000000"/>
            </a:solidFill>
            <a:miter lim="800000"/>
          </a:ln>
        </p:spPr>
      </p:sp>
      <p:sp>
        <p:nvSpPr>
          <p:cNvPr id="41987" name="备注占位符 2"/>
          <p:cNvSpPr>
            <a:spLocks noGrp="1" noChangeArrowheads="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198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fld id="{445B2A3A-A2ED-4999-92EF-DEB6B9D7885A}" type="slidenum">
              <a:rPr lang="zh-CN" altLang="en-US" sz="1200">
                <a:latin typeface="Calibri" panose="020F0502020204030204" pitchFamily="34" charset="0"/>
                <a:ea typeface="宋体" panose="02010600030101010101" pitchFamily="2" charset="-122"/>
              </a:rPr>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77" t="10125" r="474" b="-5792"/>
          <a:stretch>
            <a:fillRect/>
          </a:stretch>
        </p:blipFill>
        <p:spPr>
          <a:xfrm>
            <a:off x="-892" y="-26126"/>
            <a:ext cx="12192892" cy="6675120"/>
          </a:xfrm>
          <a:prstGeom prst="rect">
            <a:avLst/>
          </a:prstGeom>
        </p:spPr>
      </p:pic>
      <p:sp>
        <p:nvSpPr>
          <p:cNvPr id="2" name="Title 1"/>
          <p:cNvSpPr>
            <a:spLocks noGrp="1"/>
          </p:cNvSpPr>
          <p:nvPr>
            <p:ph type="ctrTitle"/>
          </p:nvPr>
        </p:nvSpPr>
        <p:spPr>
          <a:xfrm>
            <a:off x="4479675" y="3311434"/>
            <a:ext cx="6874125" cy="1662010"/>
          </a:xfrm>
        </p:spPr>
        <p:txBody>
          <a:bodyPr anchor="b">
            <a:normAutofit/>
          </a:bodyPr>
          <a:lstStyle>
            <a:lvl1pPr algn="ctr">
              <a:defRPr sz="48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4479676" y="5355451"/>
            <a:ext cx="5081239" cy="455767"/>
          </a:xfrm>
          <a:prstGeom prst="trapezoid">
            <a:avLst>
              <a:gd name="adj" fmla="val 147105"/>
            </a:avLst>
          </a:prstGeom>
          <a:solidFill>
            <a:schemeClr val="tx2"/>
          </a:solidFill>
          <a:effectLst>
            <a:outerShdw blurRad="76200" dist="12700" dir="2700000" algn="ctr" rotWithShape="0">
              <a:schemeClr val="tx1">
                <a:alpha val="20000"/>
              </a:schemeClr>
            </a:outerShdw>
          </a:effectLst>
        </p:spPr>
        <p:txBody>
          <a:bodyPr anchor="ctr" anchorCtr="0">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normAutofit/>
          </a:bodyPr>
          <a:lstStyle/>
          <a:p>
            <a:fld id="{42DF1E59-AF93-417B-B1DB-A80C947A2699}"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EF5141B9-4633-46A8-8E3C-F4D827E26EE3}" type="slidenum">
              <a:rPr lang="zh-CN" altLang="en-US" smtClean="0"/>
            </a:fld>
            <a:endParaRPr lang="zh-CN" altLang="en-US"/>
          </a:p>
        </p:txBody>
      </p:sp>
      <p:sp>
        <p:nvSpPr>
          <p:cNvPr id="9" name="等腰三角形 8"/>
          <p:cNvSpPr/>
          <p:nvPr/>
        </p:nvSpPr>
        <p:spPr>
          <a:xfrm rot="10590647">
            <a:off x="9378084" y="5466062"/>
            <a:ext cx="1679998" cy="372813"/>
          </a:xfrm>
          <a:prstGeom prst="triangle">
            <a:avLst>
              <a:gd name="adj" fmla="val 63488"/>
            </a:avLst>
          </a:prstGeom>
          <a:solidFill>
            <a:schemeClr val="tx2"/>
          </a:solidFill>
          <a:ln>
            <a:noFill/>
          </a:ln>
          <a:effectLst>
            <a:outerShdw blurRad="76200" dist="12700" dir="27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0000" lnSpcReduction="20000"/>
          </a:bodyPr>
          <a:lstStyle/>
          <a:p>
            <a:pPr algn="ctr"/>
            <a:endParaRPr lang="zh-CN" altLang="en-US">
              <a:effectLst>
                <a:outerShdw blurRad="76200" dist="12700" dir="2700000" algn="ctr" rotWithShape="0">
                  <a:schemeClr val="tx1">
                    <a:alpha val="20000"/>
                  </a:schemeClr>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a:ln>
            <a:solidFill>
              <a:srgbClr val="DDDDDD"/>
            </a:solidFill>
          </a:ln>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5141B9-4633-46A8-8E3C-F4D827E26EE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78109" y="4294493"/>
            <a:ext cx="643971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5141B9-4633-46A8-8E3C-F4D827E26EE3}" type="slidenum">
              <a:rPr lang="zh-CN" altLang="en-US" smtClean="0"/>
            </a:fld>
            <a:endParaRPr lang="zh-CN" altLang="en-US"/>
          </a:p>
        </p:txBody>
      </p:sp>
      <p:grpSp>
        <p:nvGrpSpPr>
          <p:cNvPr id="9" name="组合 8"/>
          <p:cNvGrpSpPr/>
          <p:nvPr/>
        </p:nvGrpSpPr>
        <p:grpSpPr>
          <a:xfrm>
            <a:off x="1426405" y="2579616"/>
            <a:ext cx="3838038" cy="1730971"/>
            <a:chOff x="1087922" y="3006645"/>
            <a:chExt cx="2608262" cy="1176337"/>
          </a:xfrm>
        </p:grpSpPr>
        <p:cxnSp>
          <p:nvCxnSpPr>
            <p:cNvPr id="7" name="MH_Others_1"/>
            <p:cNvCxnSpPr>
              <a:cxnSpLocks noChangeShapeType="1"/>
            </p:cNvCxnSpPr>
            <p:nvPr/>
          </p:nvCxnSpPr>
          <p:spPr bwMode="auto">
            <a:xfrm>
              <a:off x="1087922" y="3208257"/>
              <a:ext cx="26082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cxnSp>
          <p:nvCxnSpPr>
            <p:cNvPr id="8" name="MH_Others_2"/>
            <p:cNvCxnSpPr>
              <a:cxnSpLocks noChangeShapeType="1"/>
            </p:cNvCxnSpPr>
            <p:nvPr/>
          </p:nvCxnSpPr>
          <p:spPr bwMode="auto">
            <a:xfrm>
              <a:off x="3297722" y="3006645"/>
              <a:ext cx="0" cy="1176337"/>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grpSp>
      <p:sp>
        <p:nvSpPr>
          <p:cNvPr id="2" name="Title 1"/>
          <p:cNvSpPr>
            <a:spLocks noGrp="1"/>
          </p:cNvSpPr>
          <p:nvPr>
            <p:ph type="title" hasCustomPrompt="1"/>
          </p:nvPr>
        </p:nvSpPr>
        <p:spPr>
          <a:xfrm>
            <a:off x="4689984" y="3008669"/>
            <a:ext cx="6427839" cy="1285824"/>
          </a:xfrm>
          <a:solidFill>
            <a:schemeClr val="accent2"/>
          </a:solidFill>
          <a:ln>
            <a:noFill/>
          </a:ln>
        </p:spPr>
        <p:txBody>
          <a:bodyPr anchor="ctr" anchorCtr="0">
            <a:normAutofit/>
          </a:bodyPr>
          <a:lstStyle>
            <a:lvl1pPr>
              <a:defRPr sz="6000">
                <a:solidFill>
                  <a:schemeClr val="bg1"/>
                </a:solidFill>
              </a:defRPr>
            </a:lvl1pPr>
          </a:lstStyle>
          <a:p>
            <a:r>
              <a:rPr lang="zh-CN" altLang="en-US" dirty="0" smtClean="0"/>
              <a:t>编辑标题</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562793"/>
            <a:ext cx="5181600" cy="4614170"/>
          </a:xfrm>
          <a:ln>
            <a:solidFill>
              <a:srgbClr val="CFCFCF"/>
            </a:solidFill>
          </a:ln>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562793"/>
            <a:ext cx="5181600" cy="4614170"/>
          </a:xfrm>
          <a:ln>
            <a:solidFill>
              <a:srgbClr val="CFCFCF"/>
            </a:solidFill>
          </a:ln>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5141B9-4633-46A8-8E3C-F4D827E26EE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149351"/>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5141B9-4633-46A8-8E3C-F4D827E26EE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42137" y="2573594"/>
            <a:ext cx="6507726" cy="1710812"/>
          </a:xfrm>
        </p:spPr>
        <p:txBody>
          <a:bodyPr>
            <a:normAutofit/>
          </a:bodyPr>
          <a:lstStyle>
            <a:lvl1pPr algn="ctr">
              <a:defRPr sz="7200"/>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2C668A94-C526-4A4C-98D3-6D1C871139E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BA3F52-EB2C-4565-937B-416FAD8E614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5141B9-4633-46A8-8E3C-F4D827E26EE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514012" cy="1089496"/>
          </a:xfrm>
        </p:spPr>
        <p:txBody>
          <a:bodyPr anchor="ctr" anchorCtr="0">
            <a:normAutofit/>
          </a:bodyPr>
          <a:lstStyle>
            <a:lvl1pPr>
              <a:defRPr sz="440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697425" y="1651822"/>
            <a:ext cx="8797151" cy="308805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90107" y="4845002"/>
            <a:ext cx="8811787" cy="1377949"/>
          </a:xfrm>
          <a:solidFill>
            <a:schemeClr val="accent2"/>
          </a:solidFill>
        </p:spPr>
        <p:txBody>
          <a:bodyPr anchor="ctr" anchorCtr="0">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a:xfrm>
            <a:off x="838200" y="6298580"/>
            <a:ext cx="2743200" cy="422895"/>
          </a:xfrm>
        </p:spPr>
        <p:txBody>
          <a:bodyPr/>
          <a:lstStyle/>
          <a:p>
            <a:fld id="{42DF1E59-AF93-417B-B1DB-A80C947A2699}" type="datetimeFigureOut">
              <a:rPr lang="zh-CN" altLang="en-US" smtClean="0"/>
            </a:fld>
            <a:endParaRPr lang="zh-CN" altLang="en-US"/>
          </a:p>
        </p:txBody>
      </p:sp>
      <p:sp>
        <p:nvSpPr>
          <p:cNvPr id="6" name="Footer Placeholder 5"/>
          <p:cNvSpPr>
            <a:spLocks noGrp="1"/>
          </p:cNvSpPr>
          <p:nvPr>
            <p:ph type="ftr" sz="quarter" idx="11"/>
          </p:nvPr>
        </p:nvSpPr>
        <p:spPr>
          <a:xfrm>
            <a:off x="4038600" y="6298580"/>
            <a:ext cx="4114800" cy="422895"/>
          </a:xfrm>
        </p:spPr>
        <p:txBody>
          <a:bodyPr/>
          <a:lstStyle/>
          <a:p>
            <a:endParaRPr lang="zh-CN" altLang="en-US"/>
          </a:p>
        </p:txBody>
      </p:sp>
      <p:sp>
        <p:nvSpPr>
          <p:cNvPr id="7" name="Slide Number Placeholder 6"/>
          <p:cNvSpPr>
            <a:spLocks noGrp="1"/>
          </p:cNvSpPr>
          <p:nvPr>
            <p:ph type="sldNum" sz="quarter" idx="12"/>
          </p:nvPr>
        </p:nvSpPr>
        <p:spPr>
          <a:xfrm>
            <a:off x="8610600" y="6298580"/>
            <a:ext cx="2743200" cy="422895"/>
          </a:xfrm>
        </p:spPr>
        <p:txBody>
          <a:bodyPr/>
          <a:lstStyle/>
          <a:p>
            <a:fld id="{EF5141B9-4633-46A8-8E3C-F4D827E26EE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5644" y="501444"/>
            <a:ext cx="1528156" cy="585490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199" y="501444"/>
            <a:ext cx="8821189" cy="5854905"/>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5141B9-4633-46A8-8E3C-F4D827E26EE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1">
            <a:extLst>
              <a:ext uri="{28A0092B-C50C-407E-A947-70E740481C1C}">
                <a14:useLocalDpi xmlns:a14="http://schemas.microsoft.com/office/drawing/2010/main" val="0"/>
              </a:ext>
            </a:extLst>
          </a:blip>
          <a:srcRect l="1053" t="286" r="1619" b="92966"/>
          <a:stretch>
            <a:fillRect/>
          </a:stretch>
        </p:blipFill>
        <p:spPr>
          <a:xfrm>
            <a:off x="0" y="1"/>
            <a:ext cx="12191999" cy="504495"/>
          </a:xfrm>
          <a:prstGeom prst="rect">
            <a:avLst/>
          </a:prstGeom>
        </p:spPr>
      </p:pic>
      <p:sp>
        <p:nvSpPr>
          <p:cNvPr id="2" name="Title Placeholder 1"/>
          <p:cNvSpPr>
            <a:spLocks noGrp="1"/>
          </p:cNvSpPr>
          <p:nvPr>
            <p:ph type="title"/>
            <p:custDataLst>
              <p:tags r:id="rId12"/>
            </p:custDataLst>
          </p:nvPr>
        </p:nvSpPr>
        <p:spPr>
          <a:xfrm>
            <a:off x="838200" y="504496"/>
            <a:ext cx="10515600" cy="882870"/>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562794"/>
            <a:ext cx="10515600" cy="4614170"/>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42DF1E59-AF93-417B-B1DB-A80C947A2699}"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fld id="{EF5141B9-4633-46A8-8E3C-F4D827E26EE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342900" indent="-342900" algn="l" defTabSz="914400" rtl="0" eaLnBrk="1" latinLnBrk="0" hangingPunct="1">
        <a:lnSpc>
          <a:spcPct val="90000"/>
        </a:lnSpc>
        <a:spcBef>
          <a:spcPts val="1000"/>
        </a:spcBef>
        <a:buFont typeface="Wingdings" panose="05000000000000000000" pitchFamily="2" charset="2"/>
        <a:buChar char="u"/>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tags" Target="../tags/tag54.xml"/><Relationship Id="rId4" Type="http://schemas.openxmlformats.org/officeDocument/2006/relationships/image" Target="../media/image16.jpeg"/><Relationship Id="rId3" Type="http://schemas.openxmlformats.org/officeDocument/2006/relationships/image" Target="../media/image15.png"/><Relationship Id="rId2" Type="http://schemas.openxmlformats.org/officeDocument/2006/relationships/tags" Target="../tags/tag53.xml"/><Relationship Id="rId1" Type="http://schemas.openxmlformats.org/officeDocument/2006/relationships/tags" Target="../tags/tag52.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tags" Target="../tags/tag57.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56.xml"/><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0" Type="http://schemas.openxmlformats.org/officeDocument/2006/relationships/notesSlide" Target="../notesSlides/notesSlide12.xml"/><Relationship Id="rId3" Type="http://schemas.openxmlformats.org/officeDocument/2006/relationships/tags" Target="../tags/tag59.xml"/><Relationship Id="rId29" Type="http://schemas.openxmlformats.org/officeDocument/2006/relationships/slideLayout" Target="../slideLayouts/slideLayout4.xml"/><Relationship Id="rId28" Type="http://schemas.openxmlformats.org/officeDocument/2006/relationships/tags" Target="../tags/tag84.xml"/><Relationship Id="rId27" Type="http://schemas.openxmlformats.org/officeDocument/2006/relationships/tags" Target="../tags/tag83.xml"/><Relationship Id="rId26" Type="http://schemas.openxmlformats.org/officeDocument/2006/relationships/tags" Target="../tags/tag82.xml"/><Relationship Id="rId25" Type="http://schemas.openxmlformats.org/officeDocument/2006/relationships/tags" Target="../tags/tag81.xml"/><Relationship Id="rId24" Type="http://schemas.openxmlformats.org/officeDocument/2006/relationships/tags" Target="../tags/tag80.xml"/><Relationship Id="rId23" Type="http://schemas.openxmlformats.org/officeDocument/2006/relationships/tags" Target="../tags/tag79.xml"/><Relationship Id="rId22" Type="http://schemas.openxmlformats.org/officeDocument/2006/relationships/tags" Target="../tags/tag78.xml"/><Relationship Id="rId21" Type="http://schemas.openxmlformats.org/officeDocument/2006/relationships/tags" Target="../tags/tag77.xml"/><Relationship Id="rId20" Type="http://schemas.openxmlformats.org/officeDocument/2006/relationships/tags" Target="../tags/tag76.xml"/><Relationship Id="rId2" Type="http://schemas.openxmlformats.org/officeDocument/2006/relationships/tags" Target="../tags/tag58.xml"/><Relationship Id="rId19" Type="http://schemas.openxmlformats.org/officeDocument/2006/relationships/tags" Target="../tags/tag75.xml"/><Relationship Id="rId18" Type="http://schemas.openxmlformats.org/officeDocument/2006/relationships/tags" Target="../tags/tag74.xml"/><Relationship Id="rId17" Type="http://schemas.openxmlformats.org/officeDocument/2006/relationships/tags" Target="../tags/tag73.xml"/><Relationship Id="rId16" Type="http://schemas.openxmlformats.org/officeDocument/2006/relationships/tags" Target="../tags/tag72.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5.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image" Target="../media/image20.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85.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5.xml"/><Relationship Id="rId4" Type="http://schemas.openxmlformats.org/officeDocument/2006/relationships/tags" Target="../tags/tag90.xml"/><Relationship Id="rId3" Type="http://schemas.openxmlformats.org/officeDocument/2006/relationships/image" Target="../media/image23.png"/><Relationship Id="rId2" Type="http://schemas.openxmlformats.org/officeDocument/2006/relationships/tags" Target="../tags/tag89.xml"/><Relationship Id="rId1" Type="http://schemas.openxmlformats.org/officeDocument/2006/relationships/tags" Target="../tags/tag88.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5.xml"/><Relationship Id="rId5" Type="http://schemas.openxmlformats.org/officeDocument/2006/relationships/tags" Target="../tags/tag93.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tags" Target="../tags/tag92.xml"/><Relationship Id="rId1" Type="http://schemas.openxmlformats.org/officeDocument/2006/relationships/tags" Target="../tags/tag91.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5.xml"/><Relationship Id="rId5" Type="http://schemas.openxmlformats.org/officeDocument/2006/relationships/tags" Target="../tags/tag96.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95.xml"/><Relationship Id="rId1" Type="http://schemas.openxmlformats.org/officeDocument/2006/relationships/tags" Target="../tags/tag94.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5.xml"/><Relationship Id="rId5" Type="http://schemas.openxmlformats.org/officeDocument/2006/relationships/tags" Target="../tags/tag99.xml"/><Relationship Id="rId4" Type="http://schemas.openxmlformats.org/officeDocument/2006/relationships/image" Target="../media/image29.png"/><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5.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image" Target="../media/image30.png"/><Relationship Id="rId1" Type="http://schemas.openxmlformats.org/officeDocument/2006/relationships/tags" Target="../tags/tag100.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5.xml"/><Relationship Id="rId5" Type="http://schemas.openxmlformats.org/officeDocument/2006/relationships/tags" Target="../tags/tag105.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tags" Target="../tags/tag104.xml"/><Relationship Id="rId1" Type="http://schemas.openxmlformats.org/officeDocument/2006/relationships/tags" Target="../tags/tag103.xml"/></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6" Type="http://schemas.openxmlformats.org/officeDocument/2006/relationships/notesSlide" Target="../notesSlides/notesSlide2.xml"/><Relationship Id="rId25" Type="http://schemas.openxmlformats.org/officeDocument/2006/relationships/slideLayout" Target="../slideLayouts/slideLayout5.xml"/><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tags" Target="../tags/tag6.xml"/><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5.xml"/><Relationship Id="rId5" Type="http://schemas.openxmlformats.org/officeDocument/2006/relationships/tags" Target="../tags/tag108.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tags" Target="../tags/tag107.xml"/><Relationship Id="rId1" Type="http://schemas.openxmlformats.org/officeDocument/2006/relationships/tags" Target="../tags/tag106.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5.xml"/><Relationship Id="rId4" Type="http://schemas.openxmlformats.org/officeDocument/2006/relationships/tags" Target="../tags/tag111.xml"/><Relationship Id="rId3" Type="http://schemas.openxmlformats.org/officeDocument/2006/relationships/image" Target="../media/image35.png"/><Relationship Id="rId2" Type="http://schemas.openxmlformats.org/officeDocument/2006/relationships/tags" Target="../tags/tag110.xml"/><Relationship Id="rId1" Type="http://schemas.openxmlformats.org/officeDocument/2006/relationships/tags" Target="../tags/tag109.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5.xml"/><Relationship Id="rId5" Type="http://schemas.openxmlformats.org/officeDocument/2006/relationships/tags" Target="../tags/tag114.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tags" Target="../tags/tag113.xml"/><Relationship Id="rId1" Type="http://schemas.openxmlformats.org/officeDocument/2006/relationships/tags" Target="../tags/tag112.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5.xml"/><Relationship Id="rId5" Type="http://schemas.openxmlformats.org/officeDocument/2006/relationships/tags" Target="../tags/tag117.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tags" Target="../tags/tag116.xml"/><Relationship Id="rId1" Type="http://schemas.openxmlformats.org/officeDocument/2006/relationships/tags" Target="../tags/tag115.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5.xml"/><Relationship Id="rId4" Type="http://schemas.openxmlformats.org/officeDocument/2006/relationships/tags" Target="../tags/tag120.xml"/><Relationship Id="rId3" Type="http://schemas.openxmlformats.org/officeDocument/2006/relationships/image" Target="../media/image40.GIF"/><Relationship Id="rId2" Type="http://schemas.openxmlformats.org/officeDocument/2006/relationships/tags" Target="../tags/tag119.xml"/><Relationship Id="rId1" Type="http://schemas.openxmlformats.org/officeDocument/2006/relationships/tags" Target="../tags/tag118.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5.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121.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126.xml"/><Relationship Id="rId3" Type="http://schemas.openxmlformats.org/officeDocument/2006/relationships/image" Target="../media/image44.png"/><Relationship Id="rId2" Type="http://schemas.openxmlformats.org/officeDocument/2006/relationships/tags" Target="../tags/tag125.xml"/><Relationship Id="rId1" Type="http://schemas.openxmlformats.org/officeDocument/2006/relationships/tags" Target="../tags/tag124.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tags" Target="../tags/tag129.xml"/><Relationship Id="rId3" Type="http://schemas.openxmlformats.org/officeDocument/2006/relationships/image" Target="../media/image45.png"/><Relationship Id="rId2" Type="http://schemas.openxmlformats.org/officeDocument/2006/relationships/tags" Target="../tags/tag128.xml"/><Relationship Id="rId1" Type="http://schemas.openxmlformats.org/officeDocument/2006/relationships/tags" Target="../tags/tag127.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132.xml"/><Relationship Id="rId3" Type="http://schemas.openxmlformats.org/officeDocument/2006/relationships/image" Target="../media/image46.png"/><Relationship Id="rId2" Type="http://schemas.openxmlformats.org/officeDocument/2006/relationships/tags" Target="../tags/tag131.xml"/><Relationship Id="rId1" Type="http://schemas.openxmlformats.org/officeDocument/2006/relationships/tags" Target="../tags/tag130.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openxmlformats.org/officeDocument/2006/relationships/tags" Target="../tags/tag138.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tags" Target="../tags/tag137.xml"/><Relationship Id="rId1" Type="http://schemas.openxmlformats.org/officeDocument/2006/relationships/tags" Target="../tags/tag136.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tags" Target="../tags/tag141.xml"/><Relationship Id="rId3" Type="http://schemas.openxmlformats.org/officeDocument/2006/relationships/image" Target="../media/image49.png"/><Relationship Id="rId2" Type="http://schemas.openxmlformats.org/officeDocument/2006/relationships/tags" Target="../tags/tag140.xml"/><Relationship Id="rId1" Type="http://schemas.openxmlformats.org/officeDocument/2006/relationships/tags" Target="../tags/tag139.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144.xml"/><Relationship Id="rId3" Type="http://schemas.openxmlformats.org/officeDocument/2006/relationships/image" Target="../media/image50.png"/><Relationship Id="rId2" Type="http://schemas.openxmlformats.org/officeDocument/2006/relationships/tags" Target="../tags/tag143.xml"/><Relationship Id="rId1" Type="http://schemas.openxmlformats.org/officeDocument/2006/relationships/tags" Target="../tags/tag14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tags" Target="../tags/tag146.xml"/><Relationship Id="rId2" Type="http://schemas.openxmlformats.org/officeDocument/2006/relationships/image" Target="../media/image51.GIF"/><Relationship Id="rId1" Type="http://schemas.openxmlformats.org/officeDocument/2006/relationships/tags" Target="../tags/tag145.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2.xml"/><Relationship Id="rId5" Type="http://schemas.openxmlformats.org/officeDocument/2006/relationships/tags" Target="../tags/tag149.xml"/><Relationship Id="rId4" Type="http://schemas.openxmlformats.org/officeDocument/2006/relationships/hyperlink" Target="https://github.com/AR-Game-SYSU2018/AR-TAIKO-DRUM-MASTER" TargetMode="External"/><Relationship Id="rId3" Type="http://schemas.openxmlformats.org/officeDocument/2006/relationships/tags" Target="../tags/tag148.xml"/><Relationship Id="rId2" Type="http://schemas.openxmlformats.org/officeDocument/2006/relationships/image" Target="../media/image52.GIF"/><Relationship Id="rId1" Type="http://schemas.openxmlformats.org/officeDocument/2006/relationships/tags" Target="../tags/tag147.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52.xml"/><Relationship Id="rId7" Type="http://schemas.openxmlformats.org/officeDocument/2006/relationships/hyperlink" Target="https://www.miaopai.com/show/DYniyLcRCzxhYIYq~~~BPuL3qhv8Tve0.htm" TargetMode="External"/><Relationship Id="rId6" Type="http://schemas.openxmlformats.org/officeDocument/2006/relationships/tags" Target="../tags/tag151.xml"/><Relationship Id="rId5" Type="http://schemas.openxmlformats.org/officeDocument/2006/relationships/image" Target="../media/image20.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0" Type="http://schemas.openxmlformats.org/officeDocument/2006/relationships/notesSlide" Target="../notesSlides/notesSlide35.xml"/><Relationship Id="rId1" Type="http://schemas.openxmlformats.org/officeDocument/2006/relationships/tags" Target="../tags/tag150.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openxmlformats.org/officeDocument/2006/relationships/tags" Target="../tags/tag155.xml"/><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tags" Target="../tags/tag154.xml"/><Relationship Id="rId1" Type="http://schemas.openxmlformats.org/officeDocument/2006/relationships/tags" Target="../tags/tag153.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5.xml"/><Relationship Id="rId6" Type="http://schemas.openxmlformats.org/officeDocument/2006/relationships/tags" Target="../tags/tag158.xml"/><Relationship Id="rId5" Type="http://schemas.openxmlformats.org/officeDocument/2006/relationships/image" Target="../media/image60.jpe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tags" Target="../tags/tag157.xml"/><Relationship Id="rId1" Type="http://schemas.openxmlformats.org/officeDocument/2006/relationships/tags" Target="../tags/tag156.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2.xml"/><Relationship Id="rId5" Type="http://schemas.openxmlformats.org/officeDocument/2006/relationships/tags" Target="../tags/tag161.xml"/><Relationship Id="rId4" Type="http://schemas.openxmlformats.org/officeDocument/2006/relationships/image" Target="../media/image62.GIF"/><Relationship Id="rId3" Type="http://schemas.openxmlformats.org/officeDocument/2006/relationships/image" Target="../media/image61.GIF"/><Relationship Id="rId2" Type="http://schemas.openxmlformats.org/officeDocument/2006/relationships/tags" Target="../tags/tag160.xml"/><Relationship Id="rId1" Type="http://schemas.openxmlformats.org/officeDocument/2006/relationships/tags" Target="../tags/tag159.xml"/></Relationships>
</file>

<file path=ppt/slides/_rels/slide39.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image" Target="../media/image64.png"/><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image" Target="../media/image63.png"/><Relationship Id="rId23" Type="http://schemas.openxmlformats.org/officeDocument/2006/relationships/notesSlide" Target="../notesSlides/notesSlide39.xml"/><Relationship Id="rId22" Type="http://schemas.openxmlformats.org/officeDocument/2006/relationships/slideLayout" Target="../slideLayouts/slideLayout6.xml"/><Relationship Id="rId21" Type="http://schemas.openxmlformats.org/officeDocument/2006/relationships/tags" Target="../tags/tag178.xml"/><Relationship Id="rId20" Type="http://schemas.openxmlformats.org/officeDocument/2006/relationships/tags" Target="../tags/tag177.xml"/><Relationship Id="rId2" Type="http://schemas.openxmlformats.org/officeDocument/2006/relationships/tags" Target="../tags/tag163.xml"/><Relationship Id="rId19" Type="http://schemas.openxmlformats.org/officeDocument/2006/relationships/tags" Target="../tags/tag176.xml"/><Relationship Id="rId18" Type="http://schemas.openxmlformats.org/officeDocument/2006/relationships/image" Target="../media/image66.png"/><Relationship Id="rId17" Type="http://schemas.openxmlformats.org/officeDocument/2006/relationships/tags" Target="../tags/tag175.xml"/><Relationship Id="rId16" Type="http://schemas.openxmlformats.org/officeDocument/2006/relationships/tags" Target="../tags/tag174.xml"/><Relationship Id="rId15" Type="http://schemas.openxmlformats.org/officeDocument/2006/relationships/tags" Target="../tags/tag173.xml"/><Relationship Id="rId14" Type="http://schemas.openxmlformats.org/officeDocument/2006/relationships/tags" Target="../tags/tag172.xml"/><Relationship Id="rId13" Type="http://schemas.openxmlformats.org/officeDocument/2006/relationships/image" Target="../media/image65.png"/><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tags" Target="../tags/tag16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tags" Target="../tags/tag34.xml"/><Relationship Id="rId3" Type="http://schemas.openxmlformats.org/officeDocument/2006/relationships/image" Target="../media/image3.jpeg"/><Relationship Id="rId2" Type="http://schemas.openxmlformats.org/officeDocument/2006/relationships/tags" Target="../tags/tag33.xml"/><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8.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tags" Target="../tags/tag35.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8.xml"/><Relationship Id="rId7" Type="http://schemas.openxmlformats.org/officeDocument/2006/relationships/tags" Target="../tags/tag4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5.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image" Target="../media/image12.jpeg"/><Relationship Id="rId4" Type="http://schemas.openxmlformats.org/officeDocument/2006/relationships/image" Target="../media/image11.GIF"/><Relationship Id="rId3" Type="http://schemas.openxmlformats.org/officeDocument/2006/relationships/image" Target="../media/image10.GIF"/><Relationship Id="rId2" Type="http://schemas.openxmlformats.org/officeDocument/2006/relationships/tags" Target="../tags/tag43.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5.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custDataLst>
              <p:tags r:id="rId1"/>
            </p:custDataLst>
          </p:nvPr>
        </p:nvSpPr>
        <p:spPr/>
        <p:txBody>
          <a:bodyPr>
            <a:normAutofit/>
          </a:bodyPr>
          <a:lstStyle/>
          <a:p>
            <a:r>
              <a:rPr lang="en-US" altLang="zh-CN" dirty="0"/>
              <a:t>AR</a:t>
            </a:r>
            <a:r>
              <a:rPr lang="zh-CN" altLang="zh-CN" dirty="0"/>
              <a:t>技术及工具简介</a:t>
            </a:r>
            <a:endParaRPr lang="zh-CN" altLang="zh-CN" dirty="0"/>
          </a:p>
        </p:txBody>
      </p:sp>
    </p:spTree>
    <p:custDataLst>
      <p:tags r:id="rId2"/>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sym typeface="+mn-ea"/>
              </a:rPr>
              <a:t>AR SDK</a:t>
            </a:r>
            <a:endParaRPr lang="zh-CN" altLang="en-US"/>
          </a:p>
        </p:txBody>
      </p:sp>
      <p:sp>
        <p:nvSpPr>
          <p:cNvPr id="2" name="文本框 1"/>
          <p:cNvSpPr txBox="1"/>
          <p:nvPr>
            <p:custDataLst>
              <p:tags r:id="rId2"/>
            </p:custDataLst>
          </p:nvPr>
        </p:nvSpPr>
        <p:spPr>
          <a:xfrm>
            <a:off x="864870" y="1536065"/>
            <a:ext cx="6257925" cy="2319020"/>
          </a:xfrm>
          <a:prstGeom prst="rect">
            <a:avLst/>
          </a:prstGeom>
        </p:spPr>
        <p:txBody>
          <a:bodyPr vert="horz" lIns="91440" tIns="45720" rIns="91440" bIns="45720" rtlCol="0"/>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zh-CN" altLang="en-US" sz="3200" dirty="0">
                <a:latin typeface="+mn-lt"/>
                <a:ea typeface="+mn-ea"/>
              </a:rPr>
              <a:t>主要介绍两款</a:t>
            </a:r>
            <a:r>
              <a:rPr lang="en-US" altLang="zh-CN" sz="3200" dirty="0">
                <a:latin typeface="+mn-lt"/>
                <a:ea typeface="+mn-ea"/>
              </a:rPr>
              <a:t>AR SDK</a:t>
            </a:r>
            <a:r>
              <a:rPr lang="zh-CN" altLang="en-US" sz="3200" dirty="0">
                <a:latin typeface="+mn-lt"/>
                <a:ea typeface="+mn-ea"/>
              </a:rPr>
              <a:t>：</a:t>
            </a:r>
            <a:endParaRPr lang="zh-CN" altLang="en-US" sz="3600" dirty="0">
              <a:latin typeface="+mn-lt"/>
              <a:ea typeface="+mn-ea"/>
            </a:endParaRPr>
          </a:p>
          <a:p>
            <a:pPr>
              <a:lnSpc>
                <a:spcPct val="150000"/>
              </a:lnSpc>
            </a:pPr>
            <a:r>
              <a:rPr lang="zh-CN" altLang="en-US" sz="3200" dirty="0">
                <a:latin typeface="+mn-lt"/>
                <a:ea typeface="+mn-ea"/>
              </a:rPr>
              <a:t>① 视辰的EasyAR</a:t>
            </a:r>
            <a:endParaRPr lang="zh-CN" altLang="en-US" sz="3200" dirty="0">
              <a:latin typeface="+mn-lt"/>
              <a:ea typeface="+mn-ea"/>
            </a:endParaRPr>
          </a:p>
          <a:p>
            <a:pPr>
              <a:lnSpc>
                <a:spcPct val="150000"/>
              </a:lnSpc>
            </a:pPr>
            <a:r>
              <a:rPr lang="zh-CN" altLang="en-US" sz="3200" dirty="0">
                <a:latin typeface="+mn-lt"/>
                <a:ea typeface="+mn-ea"/>
              </a:rPr>
              <a:t>② 原属高通，现属PTC的Vuforia</a:t>
            </a:r>
            <a:endParaRPr lang="zh-CN" altLang="en-US" sz="3200" dirty="0">
              <a:latin typeface="+mn-lt"/>
              <a:ea typeface="+mn-ea"/>
            </a:endParaRPr>
          </a:p>
        </p:txBody>
      </p:sp>
      <p:pic>
        <p:nvPicPr>
          <p:cNvPr id="6" name="图片 5"/>
          <p:cNvPicPr>
            <a:picLocks noChangeAspect="1"/>
          </p:cNvPicPr>
          <p:nvPr/>
        </p:nvPicPr>
        <p:blipFill>
          <a:blip r:embed="rId3"/>
          <a:stretch>
            <a:fillRect/>
          </a:stretch>
        </p:blipFill>
        <p:spPr>
          <a:xfrm>
            <a:off x="1144270" y="4293235"/>
            <a:ext cx="4753509" cy="1260009"/>
          </a:xfrm>
          <a:prstGeom prst="rect">
            <a:avLst/>
          </a:prstGeom>
        </p:spPr>
      </p:pic>
      <p:pic>
        <p:nvPicPr>
          <p:cNvPr id="7" name="图片 6" descr="f1f203c84182fd69a8f291019009a594"/>
          <p:cNvPicPr>
            <a:picLocks noChangeAspect="1"/>
          </p:cNvPicPr>
          <p:nvPr/>
        </p:nvPicPr>
        <p:blipFill>
          <a:blip r:embed="rId4"/>
          <a:stretch>
            <a:fillRect/>
          </a:stretch>
        </p:blipFill>
        <p:spPr>
          <a:xfrm>
            <a:off x="6965950" y="4023360"/>
            <a:ext cx="4251557" cy="1800013"/>
          </a:xfrm>
          <a:prstGeom prst="rect">
            <a:avLst/>
          </a:prstGeom>
        </p:spPr>
      </p:pic>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t>AR SDK</a:t>
            </a:r>
            <a:endParaRPr lang="en-US"/>
          </a:p>
        </p:txBody>
      </p:sp>
      <p:sp>
        <p:nvSpPr>
          <p:cNvPr id="5" name="内容占位符 4"/>
          <p:cNvSpPr>
            <a:spLocks noGrp="1"/>
          </p:cNvSpPr>
          <p:nvPr>
            <p:ph idx="1"/>
            <p:custDataLst>
              <p:tags r:id="rId2"/>
            </p:custDataLst>
          </p:nvPr>
        </p:nvSpPr>
        <p:spPr>
          <a:ln>
            <a:noFill/>
          </a:ln>
        </p:spPr>
        <p:txBody>
          <a:bodyPr/>
          <a:lstStyle/>
          <a:p>
            <a:pPr marL="342900" indent="-342900">
              <a:lnSpc>
                <a:spcPct val="150000"/>
              </a:lnSpc>
              <a:buFont typeface="Arial" panose="020B0604020202020204" pitchFamily="34" charset="0"/>
              <a:buChar char="•"/>
            </a:pPr>
            <a:r>
              <a:rPr lang="zh-CN" altLang="zh-CN" smtClean="0"/>
              <a:t>比较年轻，</a:t>
            </a:r>
            <a:r>
              <a:rPr lang="en-US" altLang="zh-CN" smtClean="0"/>
              <a:t>15</a:t>
            </a:r>
            <a:r>
              <a:rPr lang="zh-CN" altLang="en-US" smtClean="0"/>
              <a:t>年推出第一版</a:t>
            </a:r>
            <a:endParaRPr lang="zh-CN" altLang="en-US" smtClean="0"/>
          </a:p>
          <a:p>
            <a:pPr marL="342900" indent="-342900">
              <a:lnSpc>
                <a:spcPct val="150000"/>
              </a:lnSpc>
              <a:buFont typeface="Arial" panose="020B0604020202020204" pitchFamily="34" charset="0"/>
              <a:buChar char="•"/>
            </a:pPr>
            <a:r>
              <a:rPr lang="zh-CN" altLang="en-US" smtClean="0"/>
              <a:t>目前只能识别图片</a:t>
            </a:r>
            <a:endParaRPr lang="zh-CN" altLang="en-US" smtClean="0"/>
          </a:p>
          <a:p>
            <a:pPr marL="342900" indent="-342900">
              <a:lnSpc>
                <a:spcPct val="150000"/>
              </a:lnSpc>
              <a:buFont typeface="Arial" panose="020B0604020202020204" pitchFamily="34" charset="0"/>
              <a:buChar char="•"/>
            </a:pPr>
            <a:r>
              <a:rPr lang="zh-CN" altLang="en-US" smtClean="0"/>
              <a:t>支持大部分主流平台</a:t>
            </a:r>
            <a:endParaRPr lang="zh-CN" altLang="en-US" smtClean="0"/>
          </a:p>
          <a:p>
            <a:pPr marL="342900" indent="-342900">
              <a:lnSpc>
                <a:spcPct val="150000"/>
              </a:lnSpc>
              <a:buFont typeface="Arial" panose="020B0604020202020204" pitchFamily="34" charset="0"/>
              <a:buChar char="•"/>
            </a:pPr>
            <a:r>
              <a:rPr lang="zh-CN" altLang="en-US" smtClean="0"/>
              <a:t>入门门槛低，使用简单，适合新手</a:t>
            </a:r>
            <a:endParaRPr lang="zh-CN" altLang="en-US" smtClean="0"/>
          </a:p>
          <a:p>
            <a:pPr marL="342900" indent="-342900">
              <a:lnSpc>
                <a:spcPct val="150000"/>
              </a:lnSpc>
              <a:buFont typeface="Arial" panose="020B0604020202020204" pitchFamily="34" charset="0"/>
              <a:buChar char="•"/>
            </a:pPr>
            <a:r>
              <a:rPr lang="zh-CN" altLang="en-US" smtClean="0"/>
              <a:t>本地服务丰富，云支持强大</a:t>
            </a:r>
            <a:endParaRPr lang="zh-CN" altLang="en-US" smtClean="0"/>
          </a:p>
          <a:p>
            <a:pPr marL="342900" indent="-342900">
              <a:lnSpc>
                <a:spcPct val="150000"/>
              </a:lnSpc>
              <a:buFont typeface="Arial" panose="020B0604020202020204" pitchFamily="34" charset="0"/>
              <a:buChar char="•"/>
            </a:pPr>
            <a:r>
              <a:rPr lang="zh-CN" altLang="en-US" smtClean="0"/>
              <a:t>支持国产，未来可期</a:t>
            </a:r>
            <a:endParaRPr lang="zh-CN" altLang="en-US" smtClean="0"/>
          </a:p>
          <a:p>
            <a:pPr marL="342900" indent="-342900">
              <a:lnSpc>
                <a:spcPct val="150000"/>
              </a:lnSpc>
              <a:buFont typeface="Arial" panose="020B0604020202020204" pitchFamily="34" charset="0"/>
              <a:buChar char="•"/>
            </a:pPr>
            <a:endParaRPr lang="zh-CN" altLang="en-US" smtClean="0"/>
          </a:p>
        </p:txBody>
      </p:sp>
      <p:pic>
        <p:nvPicPr>
          <p:cNvPr id="2" name="图片 1"/>
          <p:cNvPicPr>
            <a:picLocks noChangeAspect="1"/>
          </p:cNvPicPr>
          <p:nvPr/>
        </p:nvPicPr>
        <p:blipFill>
          <a:blip r:embed="rId3"/>
          <a:stretch>
            <a:fillRect/>
          </a:stretch>
        </p:blipFill>
        <p:spPr>
          <a:xfrm>
            <a:off x="6270625" y="1386840"/>
            <a:ext cx="4892675" cy="2291715"/>
          </a:xfrm>
          <a:prstGeom prst="rect">
            <a:avLst/>
          </a:prstGeom>
        </p:spPr>
      </p:pic>
      <p:pic>
        <p:nvPicPr>
          <p:cNvPr id="6" name="图片 5"/>
          <p:cNvPicPr>
            <a:picLocks noChangeAspect="1"/>
          </p:cNvPicPr>
          <p:nvPr/>
        </p:nvPicPr>
        <p:blipFill>
          <a:blip r:embed="rId4"/>
          <a:stretch>
            <a:fillRect/>
          </a:stretch>
        </p:blipFill>
        <p:spPr>
          <a:xfrm>
            <a:off x="6259830" y="3855085"/>
            <a:ext cx="4903470" cy="1826260"/>
          </a:xfrm>
          <a:prstGeom prst="rect">
            <a:avLst/>
          </a:prstGeom>
        </p:spPr>
      </p:pic>
      <p:pic>
        <p:nvPicPr>
          <p:cNvPr id="8" name="图片 7"/>
          <p:cNvPicPr>
            <a:picLocks noChangeAspect="1"/>
          </p:cNvPicPr>
          <p:nvPr/>
        </p:nvPicPr>
        <p:blipFill>
          <a:blip r:embed="rId5"/>
          <a:stretch>
            <a:fillRect/>
          </a:stretch>
        </p:blipFill>
        <p:spPr>
          <a:xfrm>
            <a:off x="2654300" y="602615"/>
            <a:ext cx="1731010" cy="537845"/>
          </a:xfrm>
          <a:prstGeom prst="rect">
            <a:avLst/>
          </a:prstGeom>
        </p:spPr>
      </p:pic>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2515870" y="651510"/>
            <a:ext cx="1848485" cy="513715"/>
          </a:xfrm>
          <a:prstGeom prst="rect">
            <a:avLst/>
          </a:prstGeom>
        </p:spPr>
      </p:pic>
      <p:grpSp>
        <p:nvGrpSpPr>
          <p:cNvPr id="11" name="组合 10"/>
          <p:cNvGrpSpPr/>
          <p:nvPr>
            <p:custDataLst>
              <p:tags r:id="rId2"/>
            </p:custDataLst>
          </p:nvPr>
        </p:nvGrpSpPr>
        <p:grpSpPr>
          <a:xfrm rot="0">
            <a:off x="3536315" y="1625600"/>
            <a:ext cx="3841750" cy="846455"/>
            <a:chOff x="3536621" y="1739900"/>
            <a:chExt cx="3841978" cy="846201"/>
          </a:xfrm>
        </p:grpSpPr>
        <p:grpSp>
          <p:nvGrpSpPr>
            <p:cNvPr id="12" name="组合 11"/>
            <p:cNvGrpSpPr/>
            <p:nvPr>
              <p:custDataLst>
                <p:tags r:id="rId3"/>
              </p:custDataLst>
            </p:nvPr>
          </p:nvGrpSpPr>
          <p:grpSpPr>
            <a:xfrm>
              <a:off x="3536621" y="1739900"/>
              <a:ext cx="3841978" cy="846200"/>
              <a:chOff x="2233613" y="1739900"/>
              <a:chExt cx="3668712" cy="808038"/>
            </a:xfrm>
          </p:grpSpPr>
          <p:sp>
            <p:nvSpPr>
              <p:cNvPr id="28" name="任意多边形 2"/>
              <p:cNvSpPr/>
              <p:nvPr>
                <p:custDataLst>
                  <p:tags r:id="rId4"/>
                </p:custDataLst>
              </p:nvPr>
            </p:nvSpPr>
            <p:spPr bwMode="auto">
              <a:xfrm>
                <a:off x="2233613" y="1739900"/>
                <a:ext cx="3668712" cy="808038"/>
              </a:xfrm>
              <a:custGeom>
                <a:avLst/>
                <a:gdLst>
                  <a:gd name="T0" fmla="*/ 454029 w 4121154"/>
                  <a:gd name="T1" fmla="*/ 0 h 908058"/>
                  <a:gd name="T2" fmla="*/ 872378 w 4121154"/>
                  <a:gd name="T3" fmla="*/ 277300 h 908058"/>
                  <a:gd name="T4" fmla="*/ 882326 w 4121154"/>
                  <a:gd name="T5" fmla="*/ 309346 h 908058"/>
                  <a:gd name="T6" fmla="*/ 3821798 w 4121154"/>
                  <a:gd name="T7" fmla="*/ 309346 h 908058"/>
                  <a:gd name="T8" fmla="*/ 4121154 w 4121154"/>
                  <a:gd name="T9" fmla="*/ 608702 h 908058"/>
                  <a:gd name="T10" fmla="*/ 4121153 w 4121154"/>
                  <a:gd name="T11" fmla="*/ 608702 h 908058"/>
                  <a:gd name="T12" fmla="*/ 3821797 w 4121154"/>
                  <a:gd name="T13" fmla="*/ 908058 h 908058"/>
                  <a:gd name="T14" fmla="*/ 515256 w 4121154"/>
                  <a:gd name="T15" fmla="*/ 908057 h 908058"/>
                  <a:gd name="T16" fmla="*/ 484648 w 4121154"/>
                  <a:gd name="T17" fmla="*/ 904972 h 908058"/>
                  <a:gd name="T18" fmla="*/ 454029 w 4121154"/>
                  <a:gd name="T19" fmla="*/ 908058 h 908058"/>
                  <a:gd name="T20" fmla="*/ 0 w 4121154"/>
                  <a:gd name="T21" fmla="*/ 454029 h 908058"/>
                  <a:gd name="T22" fmla="*/ 454029 w 4121154"/>
                  <a:gd name="T23" fmla="*/ 0 h 908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AEAEA"/>
              </a:solidFill>
              <a:ln>
                <a:noFill/>
              </a:ln>
              <a:effectLst>
                <a:outerShdw dist="38100" dir="2700000" algn="ctr" rotWithShape="0">
                  <a:srgbClr val="000000">
                    <a:alpha val="28999"/>
                  </a:srgbClr>
                </a:outerShdw>
              </a:effectLst>
              <a:extLst>
                <a:ext uri="{91240B29-F687-4F45-9708-019B960494DF}">
                  <a14:hiddenLine xmlns:a14="http://schemas.microsoft.com/office/drawing/2010/main" w="9525">
                    <a:solidFill>
                      <a:srgbClr val="000000"/>
                    </a:solidFill>
                    <a:round/>
                  </a14:hiddenLine>
                </a:ext>
              </a:extLst>
            </p:spPr>
            <p:txBody>
              <a:bodyPr lIns="900000" tIns="288000" rIns="0" bIns="0" anchor="ctr">
                <a:normAutofit/>
              </a:bodyPr>
              <a:p>
                <a:pPr eaLnBrk="1" hangingPunct="1"/>
                <a:endParaRPr lang="zh-CN" altLang="zh-CN" dirty="0">
                  <a:solidFill>
                    <a:schemeClr val="accent2">
                      <a:lumMod val="75000"/>
                    </a:schemeClr>
                  </a:solidFill>
                  <a:latin typeface="+mn-lt"/>
                  <a:ea typeface="+mn-ea"/>
                </a:endParaRPr>
              </a:p>
            </p:txBody>
          </p:sp>
          <p:sp>
            <p:nvSpPr>
              <p:cNvPr id="29" name="椭圆 28"/>
              <p:cNvSpPr/>
              <p:nvPr>
                <p:custDataLst>
                  <p:tags r:id="rId5"/>
                </p:custDataLst>
              </p:nvPr>
            </p:nvSpPr>
            <p:spPr>
              <a:xfrm>
                <a:off x="2362200" y="1879600"/>
                <a:ext cx="533400" cy="533400"/>
              </a:xfrm>
              <a:prstGeom prst="ellipse">
                <a:avLst/>
              </a:prstGeom>
              <a:solidFill>
                <a:schemeClr val="accent2"/>
              </a:solidFill>
              <a:ln>
                <a:noFill/>
              </a:ln>
              <a:effectLst>
                <a:innerShdw blurRad="63500" dist="381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r>
                  <a:rPr lang="en-US" altLang="zh-CN" sz="2000" dirty="0"/>
                  <a:t>01</a:t>
                </a:r>
                <a:endParaRPr lang="zh-CN" altLang="en-US" sz="2000" dirty="0"/>
              </a:p>
            </p:txBody>
          </p:sp>
        </p:grpSp>
        <p:sp>
          <p:nvSpPr>
            <p:cNvPr id="13" name="文本框 12"/>
            <p:cNvSpPr txBox="1"/>
            <p:nvPr>
              <p:custDataLst>
                <p:tags r:id="rId6"/>
              </p:custDataLst>
            </p:nvPr>
          </p:nvSpPr>
          <p:spPr>
            <a:xfrm>
              <a:off x="4364533" y="2024759"/>
              <a:ext cx="2818808" cy="561342"/>
            </a:xfrm>
            <a:prstGeom prst="rect">
              <a:avLst/>
            </a:prstGeom>
            <a:noFill/>
          </p:spPr>
          <p:txBody>
            <a:bodyPr wrap="square" rtlCol="0" anchor="ctr" anchorCtr="0">
              <a:noAutofit/>
            </a:bodyPr>
            <a:p>
              <a:pPr>
                <a:lnSpc>
                  <a:spcPct val="130000"/>
                </a:lnSpc>
              </a:pPr>
              <a:r>
                <a:rPr lang="zh-CN" altLang="en-US" dirty="0" smtClean="0">
                  <a:solidFill>
                    <a:schemeClr val="accent2"/>
                  </a:solidFill>
                  <a:latin typeface="+mn-lt"/>
                  <a:ea typeface="+mn-ea"/>
                </a:rPr>
                <a:t>发展时间长，功能强大</a:t>
              </a:r>
              <a:endParaRPr lang="zh-CN" altLang="en-US" dirty="0" smtClean="0">
                <a:solidFill>
                  <a:schemeClr val="accent2"/>
                </a:solidFill>
                <a:latin typeface="+mn-lt"/>
                <a:ea typeface="+mn-ea"/>
              </a:endParaRPr>
            </a:p>
          </p:txBody>
        </p:sp>
      </p:grpSp>
      <p:grpSp>
        <p:nvGrpSpPr>
          <p:cNvPr id="30" name="组合 29"/>
          <p:cNvGrpSpPr/>
          <p:nvPr>
            <p:custDataLst>
              <p:tags r:id="rId7"/>
            </p:custDataLst>
          </p:nvPr>
        </p:nvGrpSpPr>
        <p:grpSpPr>
          <a:xfrm rot="0">
            <a:off x="3536315" y="3620135"/>
            <a:ext cx="3841750" cy="846455"/>
            <a:chOff x="3536621" y="3312602"/>
            <a:chExt cx="3841978" cy="846200"/>
          </a:xfrm>
        </p:grpSpPr>
        <p:grpSp>
          <p:nvGrpSpPr>
            <p:cNvPr id="31" name="组合 30"/>
            <p:cNvGrpSpPr/>
            <p:nvPr>
              <p:custDataLst>
                <p:tags r:id="rId8"/>
              </p:custDataLst>
            </p:nvPr>
          </p:nvGrpSpPr>
          <p:grpSpPr>
            <a:xfrm>
              <a:off x="3536621" y="3312602"/>
              <a:ext cx="3841978" cy="846200"/>
              <a:chOff x="2233613" y="1739900"/>
              <a:chExt cx="3668712" cy="808038"/>
            </a:xfrm>
          </p:grpSpPr>
          <p:sp>
            <p:nvSpPr>
              <p:cNvPr id="33" name="任意多边形 2"/>
              <p:cNvSpPr/>
              <p:nvPr>
                <p:custDataLst>
                  <p:tags r:id="rId9"/>
                </p:custDataLst>
              </p:nvPr>
            </p:nvSpPr>
            <p:spPr bwMode="auto">
              <a:xfrm>
                <a:off x="2233613" y="1739900"/>
                <a:ext cx="3668712" cy="808038"/>
              </a:xfrm>
              <a:custGeom>
                <a:avLst/>
                <a:gdLst>
                  <a:gd name="T0" fmla="*/ 454029 w 4121154"/>
                  <a:gd name="T1" fmla="*/ 0 h 908058"/>
                  <a:gd name="T2" fmla="*/ 872378 w 4121154"/>
                  <a:gd name="T3" fmla="*/ 277300 h 908058"/>
                  <a:gd name="T4" fmla="*/ 882326 w 4121154"/>
                  <a:gd name="T5" fmla="*/ 309346 h 908058"/>
                  <a:gd name="T6" fmla="*/ 3821798 w 4121154"/>
                  <a:gd name="T7" fmla="*/ 309346 h 908058"/>
                  <a:gd name="T8" fmla="*/ 4121154 w 4121154"/>
                  <a:gd name="T9" fmla="*/ 608702 h 908058"/>
                  <a:gd name="T10" fmla="*/ 4121153 w 4121154"/>
                  <a:gd name="T11" fmla="*/ 608702 h 908058"/>
                  <a:gd name="T12" fmla="*/ 3821797 w 4121154"/>
                  <a:gd name="T13" fmla="*/ 908058 h 908058"/>
                  <a:gd name="T14" fmla="*/ 515256 w 4121154"/>
                  <a:gd name="T15" fmla="*/ 908057 h 908058"/>
                  <a:gd name="T16" fmla="*/ 484648 w 4121154"/>
                  <a:gd name="T17" fmla="*/ 904972 h 908058"/>
                  <a:gd name="T18" fmla="*/ 454029 w 4121154"/>
                  <a:gd name="T19" fmla="*/ 908058 h 908058"/>
                  <a:gd name="T20" fmla="*/ 0 w 4121154"/>
                  <a:gd name="T21" fmla="*/ 454029 h 908058"/>
                  <a:gd name="T22" fmla="*/ 454029 w 4121154"/>
                  <a:gd name="T23" fmla="*/ 0 h 908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AEAEA"/>
              </a:solidFill>
              <a:ln>
                <a:noFill/>
              </a:ln>
              <a:effectLst>
                <a:outerShdw dist="38100" dir="2700000" algn="ctr" rotWithShape="0">
                  <a:srgbClr val="000000">
                    <a:alpha val="28999"/>
                  </a:srgbClr>
                </a:outerShdw>
              </a:effectLst>
              <a:extLst>
                <a:ext uri="{91240B29-F687-4F45-9708-019B960494DF}">
                  <a14:hiddenLine xmlns:a14="http://schemas.microsoft.com/office/drawing/2010/main" w="9525">
                    <a:solidFill>
                      <a:srgbClr val="000000"/>
                    </a:solidFill>
                    <a:round/>
                  </a14:hiddenLine>
                </a:ext>
              </a:extLst>
            </p:spPr>
            <p:txBody>
              <a:bodyPr lIns="900000" tIns="288000" rIns="0" bIns="0" anchor="ctr">
                <a:normAutofit/>
              </a:bodyPr>
              <a:p>
                <a:pPr eaLnBrk="1" hangingPunct="1"/>
                <a:endParaRPr lang="zh-CN" altLang="zh-CN" dirty="0">
                  <a:solidFill>
                    <a:schemeClr val="accent2">
                      <a:lumMod val="75000"/>
                    </a:schemeClr>
                  </a:solidFill>
                  <a:latin typeface="+mn-lt"/>
                  <a:ea typeface="+mn-ea"/>
                </a:endParaRPr>
              </a:p>
            </p:txBody>
          </p:sp>
          <p:sp>
            <p:nvSpPr>
              <p:cNvPr id="34" name="椭圆 33"/>
              <p:cNvSpPr/>
              <p:nvPr>
                <p:custDataLst>
                  <p:tags r:id="rId10"/>
                </p:custDataLst>
              </p:nvPr>
            </p:nvSpPr>
            <p:spPr>
              <a:xfrm>
                <a:off x="2362200" y="1879600"/>
                <a:ext cx="533400" cy="533400"/>
              </a:xfrm>
              <a:prstGeom prst="ellipse">
                <a:avLst/>
              </a:prstGeom>
              <a:solidFill>
                <a:schemeClr val="accent2"/>
              </a:solidFill>
              <a:ln>
                <a:noFill/>
              </a:ln>
              <a:effectLst>
                <a:innerShdw blurRad="63500" dist="381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r>
                  <a:rPr lang="en-US" altLang="zh-CN" sz="2000"/>
                  <a:t>03</a:t>
                </a:r>
                <a:endParaRPr lang="zh-CN" altLang="en-US" sz="2000"/>
              </a:p>
            </p:txBody>
          </p:sp>
        </p:grpSp>
        <p:sp>
          <p:nvSpPr>
            <p:cNvPr id="32" name="文本框 31"/>
            <p:cNvSpPr txBox="1"/>
            <p:nvPr>
              <p:custDataLst>
                <p:tags r:id="rId11"/>
              </p:custDataLst>
            </p:nvPr>
          </p:nvSpPr>
          <p:spPr>
            <a:xfrm>
              <a:off x="4364532" y="3597460"/>
              <a:ext cx="2818808" cy="561342"/>
            </a:xfrm>
            <a:prstGeom prst="rect">
              <a:avLst/>
            </a:prstGeom>
            <a:noFill/>
          </p:spPr>
          <p:txBody>
            <a:bodyPr wrap="square" rtlCol="0" anchor="ctr" anchorCtr="0">
              <a:noAutofit/>
            </a:bodyPr>
            <a:p>
              <a:pPr>
                <a:lnSpc>
                  <a:spcPct val="130000"/>
                </a:lnSpc>
              </a:pPr>
              <a:r>
                <a:rPr lang="zh-CN" altLang="en-US" dirty="0" smtClean="0">
                  <a:solidFill>
                    <a:schemeClr val="accent2"/>
                  </a:solidFill>
                  <a:latin typeface="+mn-lt"/>
                  <a:ea typeface="+mn-ea"/>
                </a:rPr>
                <a:t>云管理数据库，随时下载</a:t>
              </a:r>
              <a:endParaRPr lang="zh-CN" altLang="en-US" dirty="0" smtClean="0">
                <a:solidFill>
                  <a:schemeClr val="accent2"/>
                </a:solidFill>
                <a:latin typeface="+mn-lt"/>
                <a:ea typeface="+mn-ea"/>
              </a:endParaRPr>
            </a:p>
          </p:txBody>
        </p:sp>
      </p:grpSp>
      <p:grpSp>
        <p:nvGrpSpPr>
          <p:cNvPr id="14" name="组合 13"/>
          <p:cNvGrpSpPr/>
          <p:nvPr>
            <p:custDataLst>
              <p:tags r:id="rId12"/>
            </p:custDataLst>
          </p:nvPr>
        </p:nvGrpSpPr>
        <p:grpSpPr>
          <a:xfrm rot="0">
            <a:off x="3536315" y="5615305"/>
            <a:ext cx="3841750" cy="846455"/>
            <a:chOff x="3536621" y="4885303"/>
            <a:chExt cx="3841978" cy="846200"/>
          </a:xfrm>
        </p:grpSpPr>
        <p:grpSp>
          <p:nvGrpSpPr>
            <p:cNvPr id="15" name="组合 14"/>
            <p:cNvGrpSpPr/>
            <p:nvPr>
              <p:custDataLst>
                <p:tags r:id="rId13"/>
              </p:custDataLst>
            </p:nvPr>
          </p:nvGrpSpPr>
          <p:grpSpPr>
            <a:xfrm>
              <a:off x="3536621" y="4885303"/>
              <a:ext cx="3841978" cy="846200"/>
              <a:chOff x="2233613" y="1739900"/>
              <a:chExt cx="3668712" cy="808038"/>
            </a:xfrm>
          </p:grpSpPr>
          <p:sp>
            <p:nvSpPr>
              <p:cNvPr id="50" name="任意多边形 2"/>
              <p:cNvSpPr/>
              <p:nvPr>
                <p:custDataLst>
                  <p:tags r:id="rId14"/>
                </p:custDataLst>
              </p:nvPr>
            </p:nvSpPr>
            <p:spPr bwMode="auto">
              <a:xfrm>
                <a:off x="2233613" y="1739900"/>
                <a:ext cx="3668712" cy="808038"/>
              </a:xfrm>
              <a:custGeom>
                <a:avLst/>
                <a:gdLst>
                  <a:gd name="T0" fmla="*/ 454029 w 4121154"/>
                  <a:gd name="T1" fmla="*/ 0 h 908058"/>
                  <a:gd name="T2" fmla="*/ 872378 w 4121154"/>
                  <a:gd name="T3" fmla="*/ 277300 h 908058"/>
                  <a:gd name="T4" fmla="*/ 882326 w 4121154"/>
                  <a:gd name="T5" fmla="*/ 309346 h 908058"/>
                  <a:gd name="T6" fmla="*/ 3821798 w 4121154"/>
                  <a:gd name="T7" fmla="*/ 309346 h 908058"/>
                  <a:gd name="T8" fmla="*/ 4121154 w 4121154"/>
                  <a:gd name="T9" fmla="*/ 608702 h 908058"/>
                  <a:gd name="T10" fmla="*/ 4121153 w 4121154"/>
                  <a:gd name="T11" fmla="*/ 608702 h 908058"/>
                  <a:gd name="T12" fmla="*/ 3821797 w 4121154"/>
                  <a:gd name="T13" fmla="*/ 908058 h 908058"/>
                  <a:gd name="T14" fmla="*/ 515256 w 4121154"/>
                  <a:gd name="T15" fmla="*/ 908057 h 908058"/>
                  <a:gd name="T16" fmla="*/ 484648 w 4121154"/>
                  <a:gd name="T17" fmla="*/ 904972 h 908058"/>
                  <a:gd name="T18" fmla="*/ 454029 w 4121154"/>
                  <a:gd name="T19" fmla="*/ 908058 h 908058"/>
                  <a:gd name="T20" fmla="*/ 0 w 4121154"/>
                  <a:gd name="T21" fmla="*/ 454029 h 908058"/>
                  <a:gd name="T22" fmla="*/ 454029 w 4121154"/>
                  <a:gd name="T23" fmla="*/ 0 h 908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AEAEA"/>
              </a:solidFill>
              <a:ln>
                <a:noFill/>
              </a:ln>
              <a:effectLst>
                <a:outerShdw dist="38100" dir="2700000" algn="ctr" rotWithShape="0">
                  <a:srgbClr val="000000">
                    <a:alpha val="28999"/>
                  </a:srgbClr>
                </a:outerShdw>
              </a:effectLst>
              <a:extLst>
                <a:ext uri="{91240B29-F687-4F45-9708-019B960494DF}">
                  <a14:hiddenLine xmlns:a14="http://schemas.microsoft.com/office/drawing/2010/main" w="9525">
                    <a:solidFill>
                      <a:srgbClr val="000000"/>
                    </a:solidFill>
                    <a:round/>
                  </a14:hiddenLine>
                </a:ext>
              </a:extLst>
            </p:spPr>
            <p:txBody>
              <a:bodyPr lIns="900000" tIns="288000" rIns="0" bIns="0" anchor="ctr">
                <a:normAutofit/>
              </a:bodyPr>
              <a:p>
                <a:pPr eaLnBrk="1" hangingPunct="1"/>
                <a:endParaRPr lang="zh-CN" altLang="zh-CN" dirty="0">
                  <a:solidFill>
                    <a:schemeClr val="accent2">
                      <a:lumMod val="75000"/>
                    </a:schemeClr>
                  </a:solidFill>
                  <a:latin typeface="+mn-lt"/>
                  <a:ea typeface="+mn-ea"/>
                </a:endParaRPr>
              </a:p>
            </p:txBody>
          </p:sp>
          <p:sp>
            <p:nvSpPr>
              <p:cNvPr id="51" name="椭圆 50"/>
              <p:cNvSpPr/>
              <p:nvPr>
                <p:custDataLst>
                  <p:tags r:id="rId15"/>
                </p:custDataLst>
              </p:nvPr>
            </p:nvSpPr>
            <p:spPr>
              <a:xfrm>
                <a:off x="2362200" y="1879600"/>
                <a:ext cx="533400" cy="533400"/>
              </a:xfrm>
              <a:prstGeom prst="ellipse">
                <a:avLst/>
              </a:prstGeom>
              <a:solidFill>
                <a:schemeClr val="accent2"/>
              </a:solidFill>
              <a:ln>
                <a:noFill/>
              </a:ln>
              <a:effectLst>
                <a:innerShdw blurRad="63500" dist="381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r>
                  <a:rPr lang="en-US" altLang="zh-CN" sz="2000"/>
                  <a:t>05</a:t>
                </a:r>
                <a:endParaRPr lang="zh-CN" altLang="en-US" sz="2000"/>
              </a:p>
            </p:txBody>
          </p:sp>
        </p:grpSp>
        <p:sp>
          <p:nvSpPr>
            <p:cNvPr id="16" name="文本框 15"/>
            <p:cNvSpPr txBox="1"/>
            <p:nvPr>
              <p:custDataLst>
                <p:tags r:id="rId16"/>
              </p:custDataLst>
            </p:nvPr>
          </p:nvSpPr>
          <p:spPr>
            <a:xfrm>
              <a:off x="4364532" y="5165975"/>
              <a:ext cx="2818808" cy="561342"/>
            </a:xfrm>
            <a:prstGeom prst="rect">
              <a:avLst/>
            </a:prstGeom>
            <a:noFill/>
          </p:spPr>
          <p:txBody>
            <a:bodyPr wrap="square" rtlCol="0" anchor="ctr" anchorCtr="0">
              <a:noAutofit/>
            </a:bodyPr>
            <a:p>
              <a:pPr>
                <a:lnSpc>
                  <a:spcPct val="130000"/>
                </a:lnSpc>
              </a:pPr>
              <a:r>
                <a:rPr lang="zh-CN" altLang="en-US" dirty="0" smtClean="0">
                  <a:solidFill>
                    <a:schemeClr val="accent2"/>
                  </a:solidFill>
                  <a:latin typeface="+mn-lt"/>
                  <a:ea typeface="+mn-ea"/>
                </a:rPr>
                <a:t>有免费版本，但有水印</a:t>
              </a:r>
              <a:endParaRPr lang="zh-CN" altLang="en-US" dirty="0" smtClean="0">
                <a:solidFill>
                  <a:schemeClr val="accent2"/>
                </a:solidFill>
                <a:latin typeface="+mn-lt"/>
                <a:ea typeface="+mn-ea"/>
              </a:endParaRPr>
            </a:p>
          </p:txBody>
        </p:sp>
      </p:grpSp>
      <p:grpSp>
        <p:nvGrpSpPr>
          <p:cNvPr id="52" name="组合 51"/>
          <p:cNvGrpSpPr/>
          <p:nvPr>
            <p:custDataLst>
              <p:tags r:id="rId17"/>
            </p:custDataLst>
          </p:nvPr>
        </p:nvGrpSpPr>
        <p:grpSpPr>
          <a:xfrm rot="0">
            <a:off x="4813300" y="2623185"/>
            <a:ext cx="3841750" cy="846455"/>
            <a:chOff x="4813401" y="2526251"/>
            <a:chExt cx="3841978" cy="846200"/>
          </a:xfrm>
        </p:grpSpPr>
        <p:grpSp>
          <p:nvGrpSpPr>
            <p:cNvPr id="53" name="组合 52"/>
            <p:cNvGrpSpPr/>
            <p:nvPr>
              <p:custDataLst>
                <p:tags r:id="rId18"/>
              </p:custDataLst>
            </p:nvPr>
          </p:nvGrpSpPr>
          <p:grpSpPr>
            <a:xfrm flipH="1">
              <a:off x="4813401" y="2526251"/>
              <a:ext cx="3841978" cy="846200"/>
              <a:chOff x="2233613" y="1739900"/>
              <a:chExt cx="3668712" cy="808038"/>
            </a:xfrm>
          </p:grpSpPr>
          <p:sp>
            <p:nvSpPr>
              <p:cNvPr id="55" name="任意多边形 2"/>
              <p:cNvSpPr/>
              <p:nvPr>
                <p:custDataLst>
                  <p:tags r:id="rId19"/>
                </p:custDataLst>
              </p:nvPr>
            </p:nvSpPr>
            <p:spPr bwMode="auto">
              <a:xfrm>
                <a:off x="2233613" y="1739900"/>
                <a:ext cx="3668712" cy="808038"/>
              </a:xfrm>
              <a:custGeom>
                <a:avLst/>
                <a:gdLst>
                  <a:gd name="T0" fmla="*/ 454029 w 4121154"/>
                  <a:gd name="T1" fmla="*/ 0 h 908058"/>
                  <a:gd name="T2" fmla="*/ 872378 w 4121154"/>
                  <a:gd name="T3" fmla="*/ 277300 h 908058"/>
                  <a:gd name="T4" fmla="*/ 882326 w 4121154"/>
                  <a:gd name="T5" fmla="*/ 309346 h 908058"/>
                  <a:gd name="T6" fmla="*/ 3821798 w 4121154"/>
                  <a:gd name="T7" fmla="*/ 309346 h 908058"/>
                  <a:gd name="T8" fmla="*/ 4121154 w 4121154"/>
                  <a:gd name="T9" fmla="*/ 608702 h 908058"/>
                  <a:gd name="T10" fmla="*/ 4121153 w 4121154"/>
                  <a:gd name="T11" fmla="*/ 608702 h 908058"/>
                  <a:gd name="T12" fmla="*/ 3821797 w 4121154"/>
                  <a:gd name="T13" fmla="*/ 908058 h 908058"/>
                  <a:gd name="T14" fmla="*/ 515256 w 4121154"/>
                  <a:gd name="T15" fmla="*/ 908057 h 908058"/>
                  <a:gd name="T16" fmla="*/ 484648 w 4121154"/>
                  <a:gd name="T17" fmla="*/ 904972 h 908058"/>
                  <a:gd name="T18" fmla="*/ 454029 w 4121154"/>
                  <a:gd name="T19" fmla="*/ 908058 h 908058"/>
                  <a:gd name="T20" fmla="*/ 0 w 4121154"/>
                  <a:gd name="T21" fmla="*/ 454029 h 908058"/>
                  <a:gd name="T22" fmla="*/ 454029 w 4121154"/>
                  <a:gd name="T23" fmla="*/ 0 h 908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AEAEA"/>
              </a:solidFill>
              <a:ln>
                <a:noFill/>
              </a:ln>
              <a:effectLst>
                <a:outerShdw dist="38100" dir="2700000" algn="ctr" rotWithShape="0">
                  <a:srgbClr val="000000">
                    <a:alpha val="28999"/>
                  </a:srgbClr>
                </a:outerShdw>
              </a:effectLst>
              <a:extLst>
                <a:ext uri="{91240B29-F687-4F45-9708-019B960494DF}">
                  <a14:hiddenLine xmlns:a14="http://schemas.microsoft.com/office/drawing/2010/main" w="9525">
                    <a:solidFill>
                      <a:srgbClr val="000000"/>
                    </a:solidFill>
                    <a:round/>
                  </a14:hiddenLine>
                </a:ext>
              </a:extLst>
            </p:spPr>
            <p:txBody>
              <a:bodyPr lIns="0" tIns="288000" rIns="900000" bIns="0" anchor="ctr">
                <a:normAutofit/>
              </a:bodyPr>
              <a:p>
                <a:pPr algn="r" eaLnBrk="1" hangingPunct="1"/>
                <a:endParaRPr lang="zh-CN" altLang="zh-CN" dirty="0">
                  <a:solidFill>
                    <a:schemeClr val="accent2">
                      <a:lumMod val="75000"/>
                    </a:schemeClr>
                  </a:solidFill>
                  <a:latin typeface="+mn-lt"/>
                  <a:ea typeface="+mn-ea"/>
                </a:endParaRPr>
              </a:p>
            </p:txBody>
          </p:sp>
          <p:sp>
            <p:nvSpPr>
              <p:cNvPr id="56" name="椭圆 55"/>
              <p:cNvSpPr/>
              <p:nvPr>
                <p:custDataLst>
                  <p:tags r:id="rId20"/>
                </p:custDataLst>
              </p:nvPr>
            </p:nvSpPr>
            <p:spPr>
              <a:xfrm>
                <a:off x="2362200" y="1879600"/>
                <a:ext cx="533400" cy="533400"/>
              </a:xfrm>
              <a:prstGeom prst="ellipse">
                <a:avLst/>
              </a:prstGeom>
              <a:solidFill>
                <a:schemeClr val="accent2"/>
              </a:solidFill>
              <a:ln>
                <a:noFill/>
              </a:ln>
              <a:effectLst>
                <a:innerShdw blurRad="63500" dist="381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r>
                  <a:rPr lang="en-US" altLang="zh-CN" sz="2000"/>
                  <a:t>02</a:t>
                </a:r>
                <a:endParaRPr lang="zh-CN" altLang="en-US" sz="2000"/>
              </a:p>
            </p:txBody>
          </p:sp>
        </p:grpSp>
        <p:sp>
          <p:nvSpPr>
            <p:cNvPr id="54" name="文本框 53"/>
            <p:cNvSpPr txBox="1"/>
            <p:nvPr>
              <p:custDataLst>
                <p:tags r:id="rId21"/>
              </p:custDataLst>
            </p:nvPr>
          </p:nvSpPr>
          <p:spPr>
            <a:xfrm>
              <a:off x="5116347" y="2806923"/>
              <a:ext cx="2818808" cy="561342"/>
            </a:xfrm>
            <a:prstGeom prst="rect">
              <a:avLst/>
            </a:prstGeom>
            <a:noFill/>
          </p:spPr>
          <p:txBody>
            <a:bodyPr wrap="square" rtlCol="0" anchor="ctr" anchorCtr="0">
              <a:noAutofit/>
            </a:bodyPr>
            <a:p>
              <a:pPr algn="r">
                <a:lnSpc>
                  <a:spcPct val="130000"/>
                </a:lnSpc>
              </a:pPr>
              <a:r>
                <a:rPr lang="zh-CN" altLang="en-US" dirty="0" smtClean="0">
                  <a:solidFill>
                    <a:schemeClr val="accent2"/>
                  </a:solidFill>
                  <a:latin typeface="+mn-lt"/>
                  <a:ea typeface="+mn-ea"/>
                </a:rPr>
                <a:t>使用人数多，技术支持强</a:t>
              </a:r>
              <a:endParaRPr lang="zh-CN" altLang="en-US" dirty="0" smtClean="0">
                <a:solidFill>
                  <a:schemeClr val="accent2"/>
                </a:solidFill>
                <a:latin typeface="+mn-lt"/>
                <a:ea typeface="+mn-ea"/>
              </a:endParaRPr>
            </a:p>
          </p:txBody>
        </p:sp>
      </p:grpSp>
      <p:grpSp>
        <p:nvGrpSpPr>
          <p:cNvPr id="57" name="组合 56"/>
          <p:cNvGrpSpPr/>
          <p:nvPr>
            <p:custDataLst>
              <p:tags r:id="rId22"/>
            </p:custDataLst>
          </p:nvPr>
        </p:nvGrpSpPr>
        <p:grpSpPr>
          <a:xfrm rot="0">
            <a:off x="4813300" y="4617720"/>
            <a:ext cx="3841750" cy="846455"/>
            <a:chOff x="4813401" y="4098952"/>
            <a:chExt cx="3841978" cy="846201"/>
          </a:xfrm>
        </p:grpSpPr>
        <p:grpSp>
          <p:nvGrpSpPr>
            <p:cNvPr id="58" name="组合 57"/>
            <p:cNvGrpSpPr/>
            <p:nvPr>
              <p:custDataLst>
                <p:tags r:id="rId23"/>
              </p:custDataLst>
            </p:nvPr>
          </p:nvGrpSpPr>
          <p:grpSpPr>
            <a:xfrm flipH="1">
              <a:off x="4813401" y="4098952"/>
              <a:ext cx="3841978" cy="846200"/>
              <a:chOff x="2233613" y="1739900"/>
              <a:chExt cx="3668712" cy="808038"/>
            </a:xfrm>
          </p:grpSpPr>
          <p:sp>
            <p:nvSpPr>
              <p:cNvPr id="60" name="任意多边形 2"/>
              <p:cNvSpPr/>
              <p:nvPr>
                <p:custDataLst>
                  <p:tags r:id="rId24"/>
                </p:custDataLst>
              </p:nvPr>
            </p:nvSpPr>
            <p:spPr bwMode="auto">
              <a:xfrm>
                <a:off x="2233613" y="1739900"/>
                <a:ext cx="3668712" cy="808038"/>
              </a:xfrm>
              <a:custGeom>
                <a:avLst/>
                <a:gdLst>
                  <a:gd name="T0" fmla="*/ 454029 w 4121154"/>
                  <a:gd name="T1" fmla="*/ 0 h 908058"/>
                  <a:gd name="T2" fmla="*/ 872378 w 4121154"/>
                  <a:gd name="T3" fmla="*/ 277300 h 908058"/>
                  <a:gd name="T4" fmla="*/ 882326 w 4121154"/>
                  <a:gd name="T5" fmla="*/ 309346 h 908058"/>
                  <a:gd name="T6" fmla="*/ 3821798 w 4121154"/>
                  <a:gd name="T7" fmla="*/ 309346 h 908058"/>
                  <a:gd name="T8" fmla="*/ 4121154 w 4121154"/>
                  <a:gd name="T9" fmla="*/ 608702 h 908058"/>
                  <a:gd name="T10" fmla="*/ 4121153 w 4121154"/>
                  <a:gd name="T11" fmla="*/ 608702 h 908058"/>
                  <a:gd name="T12" fmla="*/ 3821797 w 4121154"/>
                  <a:gd name="T13" fmla="*/ 908058 h 908058"/>
                  <a:gd name="T14" fmla="*/ 515256 w 4121154"/>
                  <a:gd name="T15" fmla="*/ 908057 h 908058"/>
                  <a:gd name="T16" fmla="*/ 484648 w 4121154"/>
                  <a:gd name="T17" fmla="*/ 904972 h 908058"/>
                  <a:gd name="T18" fmla="*/ 454029 w 4121154"/>
                  <a:gd name="T19" fmla="*/ 908058 h 908058"/>
                  <a:gd name="T20" fmla="*/ 0 w 4121154"/>
                  <a:gd name="T21" fmla="*/ 454029 h 908058"/>
                  <a:gd name="T22" fmla="*/ 454029 w 4121154"/>
                  <a:gd name="T23" fmla="*/ 0 h 908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AEAEA"/>
              </a:solidFill>
              <a:ln>
                <a:noFill/>
              </a:ln>
              <a:effectLst>
                <a:outerShdw dist="38100" dir="2700000" algn="ctr" rotWithShape="0">
                  <a:srgbClr val="000000">
                    <a:alpha val="28999"/>
                  </a:srgbClr>
                </a:outerShdw>
              </a:effectLst>
              <a:extLst>
                <a:ext uri="{91240B29-F687-4F45-9708-019B960494DF}">
                  <a14:hiddenLine xmlns:a14="http://schemas.microsoft.com/office/drawing/2010/main" w="9525">
                    <a:solidFill>
                      <a:srgbClr val="000000"/>
                    </a:solidFill>
                    <a:round/>
                  </a14:hiddenLine>
                </a:ext>
              </a:extLst>
            </p:spPr>
            <p:txBody>
              <a:bodyPr lIns="0" tIns="288000" rIns="900000" bIns="0" anchor="ctr">
                <a:normAutofit/>
              </a:bodyPr>
              <a:p>
                <a:pPr algn="r" eaLnBrk="1" hangingPunct="1"/>
                <a:endParaRPr lang="zh-CN" altLang="zh-CN" dirty="0">
                  <a:solidFill>
                    <a:schemeClr val="accent2">
                      <a:lumMod val="75000"/>
                    </a:schemeClr>
                  </a:solidFill>
                  <a:latin typeface="+mn-lt"/>
                  <a:ea typeface="+mn-ea"/>
                </a:endParaRPr>
              </a:p>
            </p:txBody>
          </p:sp>
          <p:sp>
            <p:nvSpPr>
              <p:cNvPr id="61" name="椭圆 60"/>
              <p:cNvSpPr/>
              <p:nvPr>
                <p:custDataLst>
                  <p:tags r:id="rId25"/>
                </p:custDataLst>
              </p:nvPr>
            </p:nvSpPr>
            <p:spPr>
              <a:xfrm>
                <a:off x="2362200" y="1879600"/>
                <a:ext cx="533400" cy="533400"/>
              </a:xfrm>
              <a:prstGeom prst="ellipse">
                <a:avLst/>
              </a:prstGeom>
              <a:solidFill>
                <a:schemeClr val="accent2"/>
              </a:solidFill>
              <a:ln>
                <a:noFill/>
              </a:ln>
              <a:effectLst>
                <a:innerShdw blurRad="63500" dist="381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r>
                  <a:rPr lang="en-US" altLang="zh-CN" sz="2000"/>
                  <a:t>04</a:t>
                </a:r>
                <a:endParaRPr lang="zh-CN" altLang="en-US" sz="2000"/>
              </a:p>
            </p:txBody>
          </p:sp>
        </p:grpSp>
        <p:sp>
          <p:nvSpPr>
            <p:cNvPr id="59" name="文本框 58"/>
            <p:cNvSpPr txBox="1"/>
            <p:nvPr>
              <p:custDataLst>
                <p:tags r:id="rId26"/>
              </p:custDataLst>
            </p:nvPr>
          </p:nvSpPr>
          <p:spPr>
            <a:xfrm>
              <a:off x="4813401" y="4383981"/>
              <a:ext cx="3121845" cy="561172"/>
            </a:xfrm>
            <a:prstGeom prst="rect">
              <a:avLst/>
            </a:prstGeom>
            <a:noFill/>
          </p:spPr>
          <p:txBody>
            <a:bodyPr wrap="square" rtlCol="0" anchor="ctr" anchorCtr="0">
              <a:noAutofit/>
            </a:bodyPr>
            <a:p>
              <a:pPr algn="r">
                <a:lnSpc>
                  <a:spcPct val="130000"/>
                </a:lnSpc>
              </a:pPr>
              <a:r>
                <a:rPr lang="zh-CN" altLang="en-US" dirty="0" smtClean="0">
                  <a:solidFill>
                    <a:schemeClr val="accent2"/>
                  </a:solidFill>
                  <a:latin typeface="+mn-lt"/>
                  <a:ea typeface="+mn-ea"/>
                </a:rPr>
                <a:t>支持平台多，从大众到小众</a:t>
              </a:r>
              <a:endParaRPr lang="zh-CN" altLang="en-US" dirty="0" smtClean="0">
                <a:solidFill>
                  <a:schemeClr val="accent2"/>
                </a:solidFill>
                <a:latin typeface="+mn-lt"/>
                <a:ea typeface="+mn-ea"/>
              </a:endParaRPr>
            </a:p>
          </p:txBody>
        </p:sp>
      </p:grpSp>
      <p:sp>
        <p:nvSpPr>
          <p:cNvPr id="4" name="标题 3"/>
          <p:cNvSpPr>
            <a:spLocks noGrp="1"/>
          </p:cNvSpPr>
          <p:nvPr>
            <p:ph type="title"/>
            <p:custDataLst>
              <p:tags r:id="rId27"/>
            </p:custDataLst>
          </p:nvPr>
        </p:nvSpPr>
        <p:spPr/>
        <p:txBody>
          <a:bodyPr/>
          <a:p>
            <a:r>
              <a:rPr lang="en-US"/>
              <a:t>AR SDK</a:t>
            </a:r>
            <a:endParaRPr lang="en-US"/>
          </a:p>
        </p:txBody>
      </p:sp>
    </p:spTree>
    <p:custDataLst>
      <p:tags r:id="rId28"/>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7"/>
          <p:cNvSpPr>
            <a:spLocks noGrp="1"/>
          </p:cNvSpPr>
          <p:nvPr>
            <p:ph type="body" sz="half" idx="2"/>
            <p:custDataLst>
              <p:tags r:id="rId1"/>
            </p:custDataLst>
          </p:nvPr>
        </p:nvSpPr>
        <p:spPr>
          <a:xfrm>
            <a:off x="1358900" y="5744845"/>
            <a:ext cx="9473565" cy="826770"/>
          </a:xfrm>
          <a:solidFill>
            <a:schemeClr val="accent2"/>
          </a:solidFill>
        </p:spPr>
        <p:txBody>
          <a:bodyPr anchor="ctr">
            <a:normAutofit/>
          </a:bodyPr>
          <a:lstStyle/>
          <a:p>
            <a:pPr marL="0" indent="0" algn="ctr">
              <a:buNone/>
            </a:pPr>
            <a:r>
              <a:rPr lang="zh-CN" altLang="en-US" dirty="0">
                <a:solidFill>
                  <a:schemeClr val="bg1"/>
                </a:solidFill>
              </a:rPr>
              <a:t>支持多种多样的识别物，而且管理方便</a:t>
            </a:r>
            <a:endParaRPr lang="en-US" altLang="zh-CN" dirty="0">
              <a:solidFill>
                <a:schemeClr val="bg1"/>
              </a:solidFill>
            </a:endParaRPr>
          </a:p>
        </p:txBody>
      </p:sp>
      <p:pic>
        <p:nvPicPr>
          <p:cNvPr id="3" name="图片 2"/>
          <p:cNvPicPr>
            <a:picLocks noChangeAspect="1"/>
          </p:cNvPicPr>
          <p:nvPr/>
        </p:nvPicPr>
        <p:blipFill>
          <a:blip r:embed="rId2"/>
          <a:stretch>
            <a:fillRect/>
          </a:stretch>
        </p:blipFill>
        <p:spPr>
          <a:xfrm>
            <a:off x="419735" y="1347470"/>
            <a:ext cx="11352530" cy="2105025"/>
          </a:xfrm>
          <a:prstGeom prst="rect">
            <a:avLst/>
          </a:prstGeom>
        </p:spPr>
      </p:pic>
      <p:pic>
        <p:nvPicPr>
          <p:cNvPr id="7" name="图片 6"/>
          <p:cNvPicPr>
            <a:picLocks noChangeAspect="1"/>
          </p:cNvPicPr>
          <p:nvPr/>
        </p:nvPicPr>
        <p:blipFill>
          <a:blip r:embed="rId3"/>
          <a:stretch>
            <a:fillRect/>
          </a:stretch>
        </p:blipFill>
        <p:spPr>
          <a:xfrm>
            <a:off x="457835" y="3452495"/>
            <a:ext cx="11371580" cy="2066925"/>
          </a:xfrm>
          <a:prstGeom prst="rect">
            <a:avLst/>
          </a:prstGeom>
        </p:spPr>
      </p:pic>
      <p:pic>
        <p:nvPicPr>
          <p:cNvPr id="5" name="图片 4"/>
          <p:cNvPicPr>
            <a:picLocks noChangeAspect="1"/>
          </p:cNvPicPr>
          <p:nvPr/>
        </p:nvPicPr>
        <p:blipFill>
          <a:blip r:embed="rId4"/>
          <a:stretch>
            <a:fillRect/>
          </a:stretch>
        </p:blipFill>
        <p:spPr>
          <a:xfrm>
            <a:off x="2515870" y="651510"/>
            <a:ext cx="1848485" cy="513715"/>
          </a:xfrm>
          <a:prstGeom prst="rect">
            <a:avLst/>
          </a:prstGeom>
        </p:spPr>
      </p:pic>
      <p:sp>
        <p:nvSpPr>
          <p:cNvPr id="6" name="标题 5"/>
          <p:cNvSpPr>
            <a:spLocks noGrp="1"/>
          </p:cNvSpPr>
          <p:nvPr>
            <p:ph type="title"/>
            <p:custDataLst>
              <p:tags r:id="rId5"/>
            </p:custDataLst>
          </p:nvPr>
        </p:nvSpPr>
        <p:spPr/>
        <p:txBody>
          <a:bodyPr/>
          <a:p>
            <a:r>
              <a:rPr lang="en-US"/>
              <a:t>AR SDK</a:t>
            </a:r>
            <a:endParaRPr 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p>
            <a:r>
              <a:rPr lang="en-US"/>
              <a:t>Vuforia</a:t>
            </a:r>
            <a:r>
              <a:rPr lang="zh-CN" altLang="en-US"/>
              <a:t>：注册登录</a:t>
            </a:r>
            <a:endParaRPr lang="zh-CN" altLang="en-US"/>
          </a:p>
        </p:txBody>
      </p:sp>
      <p:sp>
        <p:nvSpPr>
          <p:cNvPr id="2" name="内容占位符 4"/>
          <p:cNvSpPr>
            <a:spLocks noGrp="1"/>
          </p:cNvSpPr>
          <p:nvPr>
            <p:custDataLst>
              <p:tags r:id="rId2"/>
            </p:custDataLst>
          </p:nvPr>
        </p:nvSpPr>
        <p:spPr>
          <a:xfrm>
            <a:off x="838200" y="1562794"/>
            <a:ext cx="10515600" cy="461417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mtClean="0">
                <a:sym typeface="+mn-ea"/>
              </a:rPr>
              <a:t>① 在</a:t>
            </a:r>
            <a:r>
              <a:rPr lang="en-US" altLang="zh-CN" smtClean="0">
                <a:sym typeface="+mn-ea"/>
              </a:rPr>
              <a:t>Vuforia</a:t>
            </a:r>
            <a:r>
              <a:rPr lang="zh-CN" altLang="en-US" smtClean="0">
                <a:sym typeface="+mn-ea"/>
              </a:rPr>
              <a:t>官网进行注册并登陆，可见如下开发管理界面：</a:t>
            </a:r>
            <a:endParaRPr lang="zh-CN" altLang="en-US" smtClean="0">
              <a:sym typeface="+mn-ea"/>
            </a:endParaRPr>
          </a:p>
          <a:p>
            <a:pPr>
              <a:lnSpc>
                <a:spcPct val="150000"/>
              </a:lnSpc>
            </a:pPr>
            <a:endParaRPr lang="zh-CN" altLang="en-US" smtClean="0">
              <a:sym typeface="+mn-ea"/>
            </a:endParaRPr>
          </a:p>
          <a:p>
            <a:pPr>
              <a:lnSpc>
                <a:spcPct val="150000"/>
              </a:lnSpc>
            </a:pPr>
            <a:endParaRPr lang="zh-CN" altLang="en-US" smtClean="0">
              <a:sym typeface="+mn-ea"/>
            </a:endParaRPr>
          </a:p>
          <a:p>
            <a:pPr>
              <a:lnSpc>
                <a:spcPct val="150000"/>
              </a:lnSpc>
            </a:pPr>
            <a:endParaRPr lang="zh-CN" altLang="en-US" sz="2000" dirty="0">
              <a:solidFill>
                <a:schemeClr val="tx1"/>
              </a:solidFill>
            </a:endParaRPr>
          </a:p>
          <a:p>
            <a:pPr>
              <a:lnSpc>
                <a:spcPct val="150000"/>
              </a:lnSpc>
            </a:pPr>
            <a:endParaRPr lang="zh-CN" altLang="en-US" smtClean="0">
              <a:sym typeface="+mn-ea"/>
            </a:endParaRPr>
          </a:p>
          <a:p>
            <a:pPr>
              <a:lnSpc>
                <a:spcPct val="150000"/>
              </a:lnSpc>
            </a:pPr>
            <a:endParaRPr lang="zh-CN" altLang="en-US" smtClean="0">
              <a:sym typeface="+mn-ea"/>
            </a:endParaRPr>
          </a:p>
        </p:txBody>
      </p:sp>
      <p:pic>
        <p:nvPicPr>
          <p:cNvPr id="4" name="图片 3"/>
          <p:cNvPicPr>
            <a:picLocks noChangeAspect="1"/>
          </p:cNvPicPr>
          <p:nvPr/>
        </p:nvPicPr>
        <p:blipFill>
          <a:blip r:embed="rId3"/>
          <a:stretch>
            <a:fillRect/>
          </a:stretch>
        </p:blipFill>
        <p:spPr>
          <a:xfrm>
            <a:off x="2559050" y="2879725"/>
            <a:ext cx="7072992" cy="1980015"/>
          </a:xfrm>
          <a:prstGeom prst="rect">
            <a:avLst/>
          </a:prstGeom>
        </p:spPr>
      </p:pic>
    </p:spTree>
    <p:custDataLst>
      <p:tags r:id="rId4"/>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p>
            <a:r>
              <a:rPr lang="en-US"/>
              <a:t>Vuforia</a:t>
            </a:r>
            <a:r>
              <a:rPr lang="zh-CN" altLang="en-US"/>
              <a:t>：证书管理器</a:t>
            </a:r>
            <a:endParaRPr lang="zh-CN" altLang="en-US"/>
          </a:p>
        </p:txBody>
      </p:sp>
      <p:sp>
        <p:nvSpPr>
          <p:cNvPr id="2" name="内容占位符 4"/>
          <p:cNvSpPr>
            <a:spLocks noGrp="1"/>
          </p:cNvSpPr>
          <p:nvPr>
            <p:custDataLst>
              <p:tags r:id="rId2"/>
            </p:custDataLst>
          </p:nvPr>
        </p:nvSpPr>
        <p:spPr>
          <a:xfrm>
            <a:off x="838200" y="1562794"/>
            <a:ext cx="10515600" cy="461417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mtClean="0">
                <a:sym typeface="+mn-ea"/>
              </a:rPr>
              <a:t>② 创建证书，用于获取</a:t>
            </a:r>
            <a:r>
              <a:rPr lang="en-US" altLang="zh-CN" smtClean="0">
                <a:sym typeface="+mn-ea"/>
              </a:rPr>
              <a:t>License Key</a:t>
            </a:r>
            <a:r>
              <a:rPr lang="zh-CN" altLang="en-US" smtClean="0">
                <a:sym typeface="+mn-ea"/>
              </a:rPr>
              <a:t>。</a:t>
            </a:r>
            <a:r>
              <a:rPr lang="en-US" altLang="zh-CN" smtClean="0">
                <a:sym typeface="+mn-ea"/>
              </a:rPr>
              <a:t>Vuforia</a:t>
            </a:r>
            <a:r>
              <a:rPr lang="zh-CN" altLang="en-US" smtClean="0">
                <a:sym typeface="+mn-ea"/>
              </a:rPr>
              <a:t>在</a:t>
            </a:r>
            <a:r>
              <a:rPr lang="en-US" altLang="zh-CN" smtClean="0">
                <a:sym typeface="+mn-ea"/>
              </a:rPr>
              <a:t>Unity</a:t>
            </a:r>
            <a:r>
              <a:rPr lang="zh-CN" altLang="en-US" smtClean="0">
                <a:sym typeface="+mn-ea"/>
              </a:rPr>
              <a:t>中需要相应的</a:t>
            </a:r>
            <a:r>
              <a:rPr lang="en-US" altLang="zh-CN" smtClean="0">
                <a:sym typeface="+mn-ea"/>
              </a:rPr>
              <a:t>Key</a:t>
            </a:r>
            <a:r>
              <a:rPr lang="zh-CN" altLang="en-US" smtClean="0">
                <a:sym typeface="+mn-ea"/>
              </a:rPr>
              <a:t>对</a:t>
            </a:r>
            <a:r>
              <a:rPr lang="en-US" altLang="zh-CN" smtClean="0">
                <a:sym typeface="+mn-ea"/>
              </a:rPr>
              <a:t>SDK</a:t>
            </a:r>
            <a:r>
              <a:rPr lang="zh-CN" altLang="en-US" smtClean="0">
                <a:sym typeface="+mn-ea"/>
              </a:rPr>
              <a:t>进行配置，否则无法使用。</a:t>
            </a:r>
            <a:endParaRPr lang="zh-CN" altLang="en-US" smtClean="0">
              <a:sym typeface="+mn-ea"/>
            </a:endParaRPr>
          </a:p>
          <a:p>
            <a:pPr>
              <a:lnSpc>
                <a:spcPct val="150000"/>
              </a:lnSpc>
            </a:pPr>
            <a:endParaRPr lang="zh-CN" altLang="en-US" smtClean="0">
              <a:sym typeface="+mn-ea"/>
            </a:endParaRPr>
          </a:p>
          <a:p>
            <a:pPr>
              <a:lnSpc>
                <a:spcPct val="150000"/>
              </a:lnSpc>
            </a:pPr>
            <a:endParaRPr lang="zh-CN" altLang="en-US" smtClean="0">
              <a:sym typeface="+mn-ea"/>
            </a:endParaRPr>
          </a:p>
          <a:p>
            <a:pPr>
              <a:lnSpc>
                <a:spcPct val="150000"/>
              </a:lnSpc>
            </a:pPr>
            <a:endParaRPr lang="zh-CN" altLang="en-US" sz="2000" dirty="0">
              <a:solidFill>
                <a:schemeClr val="tx1"/>
              </a:solidFill>
            </a:endParaRPr>
          </a:p>
          <a:p>
            <a:pPr>
              <a:lnSpc>
                <a:spcPct val="150000"/>
              </a:lnSpc>
            </a:pPr>
            <a:endParaRPr lang="zh-CN" altLang="en-US" smtClean="0">
              <a:sym typeface="+mn-ea"/>
            </a:endParaRPr>
          </a:p>
          <a:p>
            <a:pPr>
              <a:lnSpc>
                <a:spcPct val="150000"/>
              </a:lnSpc>
            </a:pPr>
            <a:endParaRPr lang="zh-CN" altLang="en-US" smtClean="0">
              <a:sym typeface="+mn-ea"/>
            </a:endParaRPr>
          </a:p>
        </p:txBody>
      </p:sp>
      <p:pic>
        <p:nvPicPr>
          <p:cNvPr id="3" name="图片 2"/>
          <p:cNvPicPr>
            <a:picLocks noChangeAspect="1"/>
          </p:cNvPicPr>
          <p:nvPr/>
        </p:nvPicPr>
        <p:blipFill>
          <a:blip r:embed="rId3"/>
          <a:stretch>
            <a:fillRect/>
          </a:stretch>
        </p:blipFill>
        <p:spPr>
          <a:xfrm>
            <a:off x="840105" y="3631565"/>
            <a:ext cx="5177181" cy="1440011"/>
          </a:xfrm>
          <a:prstGeom prst="rect">
            <a:avLst/>
          </a:prstGeom>
        </p:spPr>
      </p:pic>
      <p:pic>
        <p:nvPicPr>
          <p:cNvPr id="5" name="图片 4"/>
          <p:cNvPicPr>
            <a:picLocks noChangeAspect="1"/>
          </p:cNvPicPr>
          <p:nvPr/>
        </p:nvPicPr>
        <p:blipFill>
          <a:blip r:embed="rId4"/>
          <a:stretch>
            <a:fillRect/>
          </a:stretch>
        </p:blipFill>
        <p:spPr>
          <a:xfrm>
            <a:off x="6129020" y="2687955"/>
            <a:ext cx="4933492" cy="3780028"/>
          </a:xfrm>
          <a:prstGeom prst="rect">
            <a:avLst/>
          </a:prstGeom>
        </p:spPr>
      </p:pic>
    </p:spTree>
    <p:custDataLst>
      <p:tags r:id="rId5"/>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p>
            <a:r>
              <a:rPr lang="en-US"/>
              <a:t>Vuforia</a:t>
            </a:r>
            <a:r>
              <a:rPr lang="zh-CN" altLang="en-US"/>
              <a:t>：目标管理器</a:t>
            </a:r>
            <a:endParaRPr lang="zh-CN" altLang="en-US"/>
          </a:p>
        </p:txBody>
      </p:sp>
      <p:sp>
        <p:nvSpPr>
          <p:cNvPr id="2" name="内容占位符 4"/>
          <p:cNvSpPr>
            <a:spLocks noGrp="1"/>
          </p:cNvSpPr>
          <p:nvPr>
            <p:custDataLst>
              <p:tags r:id="rId2"/>
            </p:custDataLst>
          </p:nvPr>
        </p:nvSpPr>
        <p:spPr>
          <a:xfrm>
            <a:off x="838200" y="1562794"/>
            <a:ext cx="10515600" cy="461417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mtClean="0">
                <a:sym typeface="+mn-ea"/>
              </a:rPr>
              <a:t>③ 创建目标数据库，用于对所有</a:t>
            </a:r>
            <a:r>
              <a:rPr lang="en-US" altLang="zh-CN" smtClean="0">
                <a:sym typeface="+mn-ea"/>
              </a:rPr>
              <a:t>Target</a:t>
            </a:r>
            <a:r>
              <a:rPr lang="zh-CN" altLang="en-US" smtClean="0">
                <a:sym typeface="+mn-ea"/>
              </a:rPr>
              <a:t>及其特征数据进行管理和保存</a:t>
            </a:r>
            <a:endParaRPr lang="zh-CN" altLang="en-US" sz="2000" dirty="0">
              <a:solidFill>
                <a:schemeClr val="tx1"/>
              </a:solidFill>
            </a:endParaRPr>
          </a:p>
          <a:p>
            <a:pPr>
              <a:lnSpc>
                <a:spcPct val="150000"/>
              </a:lnSpc>
            </a:pPr>
            <a:endParaRPr lang="zh-CN" altLang="en-US" smtClean="0">
              <a:sym typeface="+mn-ea"/>
            </a:endParaRPr>
          </a:p>
          <a:p>
            <a:pPr>
              <a:lnSpc>
                <a:spcPct val="150000"/>
              </a:lnSpc>
            </a:pPr>
            <a:endParaRPr lang="zh-CN" altLang="en-US" smtClean="0">
              <a:sym typeface="+mn-ea"/>
            </a:endParaRPr>
          </a:p>
        </p:txBody>
      </p:sp>
      <p:pic>
        <p:nvPicPr>
          <p:cNvPr id="4" name="图片 3"/>
          <p:cNvPicPr>
            <a:picLocks noChangeAspect="1"/>
          </p:cNvPicPr>
          <p:nvPr/>
        </p:nvPicPr>
        <p:blipFill>
          <a:blip r:embed="rId3"/>
          <a:stretch>
            <a:fillRect/>
          </a:stretch>
        </p:blipFill>
        <p:spPr>
          <a:xfrm>
            <a:off x="952500" y="3387090"/>
            <a:ext cx="4630342" cy="1260009"/>
          </a:xfrm>
          <a:prstGeom prst="rect">
            <a:avLst/>
          </a:prstGeom>
        </p:spPr>
      </p:pic>
      <p:pic>
        <p:nvPicPr>
          <p:cNvPr id="7" name="图片 6"/>
          <p:cNvPicPr>
            <a:picLocks noChangeAspect="1"/>
          </p:cNvPicPr>
          <p:nvPr/>
        </p:nvPicPr>
        <p:blipFill>
          <a:blip r:embed="rId4"/>
          <a:stretch>
            <a:fillRect/>
          </a:stretch>
        </p:blipFill>
        <p:spPr>
          <a:xfrm>
            <a:off x="6081395" y="2777490"/>
            <a:ext cx="5138861" cy="3240024"/>
          </a:xfrm>
          <a:prstGeom prst="rect">
            <a:avLst/>
          </a:prstGeom>
        </p:spPr>
      </p:pic>
    </p:spTree>
    <p:custDataLst>
      <p:tags r:id="rId5"/>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850900" y="4283710"/>
            <a:ext cx="4940336" cy="1116008"/>
          </a:xfrm>
          <a:prstGeom prst="rect">
            <a:avLst/>
          </a:prstGeom>
        </p:spPr>
      </p:pic>
      <p:sp>
        <p:nvSpPr>
          <p:cNvPr id="6" name="标题 5"/>
          <p:cNvSpPr>
            <a:spLocks noGrp="1"/>
          </p:cNvSpPr>
          <p:nvPr>
            <p:ph type="title"/>
            <p:custDataLst>
              <p:tags r:id="rId2"/>
            </p:custDataLst>
          </p:nvPr>
        </p:nvSpPr>
        <p:spPr/>
        <p:txBody>
          <a:bodyPr/>
          <a:p>
            <a:r>
              <a:rPr lang="en-US"/>
              <a:t>Vuforia</a:t>
            </a:r>
            <a:r>
              <a:rPr lang="zh-CN" altLang="en-US"/>
              <a:t>：</a:t>
            </a:r>
            <a:r>
              <a:rPr lang="en-US" altLang="zh-CN"/>
              <a:t>Target</a:t>
            </a:r>
            <a:r>
              <a:rPr lang="zh-CN" altLang="en-US"/>
              <a:t>数据库</a:t>
            </a:r>
            <a:endParaRPr lang="zh-CN" altLang="en-US"/>
          </a:p>
        </p:txBody>
      </p:sp>
      <p:sp>
        <p:nvSpPr>
          <p:cNvPr id="2" name="内容占位符 4"/>
          <p:cNvSpPr>
            <a:spLocks noGrp="1"/>
          </p:cNvSpPr>
          <p:nvPr>
            <p:custDataLst>
              <p:tags r:id="rId3"/>
            </p:custDataLst>
          </p:nvPr>
        </p:nvSpPr>
        <p:spPr>
          <a:xfrm>
            <a:off x="838200" y="1562735"/>
            <a:ext cx="5142230" cy="461391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mtClean="0">
                <a:sym typeface="+mn-ea"/>
              </a:rPr>
              <a:t>④ </a:t>
            </a:r>
            <a:r>
              <a:rPr lang="en-US" altLang="zh-CN" smtClean="0">
                <a:sym typeface="+mn-ea"/>
              </a:rPr>
              <a:t>Vuforia</a:t>
            </a:r>
            <a:r>
              <a:rPr lang="zh-CN" altLang="en-US" smtClean="0">
                <a:sym typeface="+mn-ea"/>
              </a:rPr>
              <a:t>要求将特定识别的目标提前上传至数据库进行特征提取。目标有多种类型，此处选择</a:t>
            </a:r>
            <a:r>
              <a:rPr lang="en-US" altLang="zh-CN" smtClean="0">
                <a:sym typeface="+mn-ea"/>
              </a:rPr>
              <a:t>image</a:t>
            </a:r>
            <a:r>
              <a:rPr lang="zh-CN" altLang="en-US" smtClean="0">
                <a:sym typeface="+mn-ea"/>
              </a:rPr>
              <a:t>，以对单幅图像进行识别。</a:t>
            </a:r>
            <a:endParaRPr lang="zh-CN" altLang="en-US" smtClean="0">
              <a:sym typeface="+mn-ea"/>
            </a:endParaRPr>
          </a:p>
          <a:p>
            <a:pPr>
              <a:lnSpc>
                <a:spcPct val="150000"/>
              </a:lnSpc>
            </a:pPr>
            <a:endParaRPr lang="zh-CN" altLang="en-US" smtClean="0">
              <a:sym typeface="+mn-ea"/>
            </a:endParaRPr>
          </a:p>
          <a:p>
            <a:pPr>
              <a:lnSpc>
                <a:spcPct val="150000"/>
              </a:lnSpc>
            </a:pPr>
            <a:endParaRPr lang="zh-CN" altLang="en-US" smtClean="0">
              <a:sym typeface="+mn-ea"/>
            </a:endParaRPr>
          </a:p>
          <a:p>
            <a:pPr>
              <a:lnSpc>
                <a:spcPct val="150000"/>
              </a:lnSpc>
            </a:pPr>
            <a:endParaRPr lang="zh-CN" altLang="en-US" sz="2000" dirty="0">
              <a:solidFill>
                <a:schemeClr val="tx1"/>
              </a:solidFill>
            </a:endParaRPr>
          </a:p>
          <a:p>
            <a:pPr>
              <a:lnSpc>
                <a:spcPct val="150000"/>
              </a:lnSpc>
            </a:pPr>
            <a:endParaRPr lang="zh-CN" altLang="en-US" smtClean="0">
              <a:sym typeface="+mn-ea"/>
            </a:endParaRPr>
          </a:p>
          <a:p>
            <a:pPr>
              <a:lnSpc>
                <a:spcPct val="150000"/>
              </a:lnSpc>
            </a:pPr>
            <a:endParaRPr lang="zh-CN" altLang="en-US" smtClean="0">
              <a:sym typeface="+mn-ea"/>
            </a:endParaRPr>
          </a:p>
        </p:txBody>
      </p:sp>
      <p:pic>
        <p:nvPicPr>
          <p:cNvPr id="10" name="图片 9"/>
          <p:cNvPicPr>
            <a:picLocks noChangeAspect="1"/>
          </p:cNvPicPr>
          <p:nvPr/>
        </p:nvPicPr>
        <p:blipFill>
          <a:blip r:embed="rId4"/>
          <a:stretch>
            <a:fillRect/>
          </a:stretch>
        </p:blipFill>
        <p:spPr>
          <a:xfrm>
            <a:off x="6882130" y="815340"/>
            <a:ext cx="4612473" cy="5760043"/>
          </a:xfrm>
          <a:prstGeom prst="rect">
            <a:avLst/>
          </a:prstGeom>
        </p:spPr>
      </p:pic>
    </p:spTree>
    <p:custDataLst>
      <p:tags r:id="rId5"/>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p>
            <a:r>
              <a:rPr lang="en-US"/>
              <a:t>Vuforia</a:t>
            </a:r>
            <a:r>
              <a:rPr lang="zh-CN" altLang="en-US"/>
              <a:t>：</a:t>
            </a:r>
            <a:r>
              <a:rPr lang="en-US" altLang="zh-CN"/>
              <a:t>Target</a:t>
            </a:r>
            <a:r>
              <a:rPr lang="zh-CN" altLang="en-US"/>
              <a:t>数据库</a:t>
            </a:r>
            <a:endParaRPr lang="zh-CN" altLang="en-US"/>
          </a:p>
        </p:txBody>
      </p:sp>
      <p:pic>
        <p:nvPicPr>
          <p:cNvPr id="3" name="图片 2"/>
          <p:cNvPicPr>
            <a:picLocks noChangeAspect="1"/>
          </p:cNvPicPr>
          <p:nvPr/>
        </p:nvPicPr>
        <p:blipFill>
          <a:blip r:embed="rId2"/>
          <a:stretch>
            <a:fillRect/>
          </a:stretch>
        </p:blipFill>
        <p:spPr>
          <a:xfrm>
            <a:off x="3200400" y="1292860"/>
            <a:ext cx="5987384" cy="4320032"/>
          </a:xfrm>
          <a:prstGeom prst="rect">
            <a:avLst/>
          </a:prstGeom>
        </p:spPr>
      </p:pic>
      <p:sp>
        <p:nvSpPr>
          <p:cNvPr id="14" name="文本占位符 7"/>
          <p:cNvSpPr>
            <a:spLocks noGrp="1"/>
          </p:cNvSpPr>
          <p:nvPr>
            <p:ph type="body" sz="half" idx="2"/>
            <p:custDataLst>
              <p:tags r:id="rId3"/>
            </p:custDataLst>
          </p:nvPr>
        </p:nvSpPr>
        <p:spPr>
          <a:xfrm>
            <a:off x="422275" y="5744845"/>
            <a:ext cx="11431270" cy="826770"/>
          </a:xfrm>
          <a:solidFill>
            <a:schemeClr val="accent2"/>
          </a:solidFill>
        </p:spPr>
        <p:txBody>
          <a:bodyPr anchor="ctr">
            <a:normAutofit/>
          </a:bodyPr>
          <a:p>
            <a:pPr marL="0" indent="0" algn="ctr">
              <a:buNone/>
            </a:pPr>
            <a:r>
              <a:rPr lang="zh-CN" altLang="en-US" dirty="0">
                <a:solidFill>
                  <a:schemeClr val="bg1"/>
                </a:solidFill>
                <a:sym typeface="+mn-ea"/>
              </a:rPr>
              <a:t>可以对目标特征点及识别系数进行查看。特征丰富的图片是摄像头稳定识别的关键。</a:t>
            </a:r>
            <a:endParaRPr lang="en-US" altLang="zh-CN" dirty="0">
              <a:solidFill>
                <a:schemeClr val="bg1"/>
              </a:solidFill>
            </a:endParaRPr>
          </a:p>
        </p:txBody>
      </p:sp>
    </p:spTree>
    <p:custDataLst>
      <p:tags r:id="rId4"/>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p>
            <a:r>
              <a:rPr lang="en-US"/>
              <a:t>Vuforia</a:t>
            </a:r>
            <a:r>
              <a:rPr lang="zh-CN" altLang="en-US"/>
              <a:t>：下载并整合</a:t>
            </a:r>
            <a:r>
              <a:rPr lang="en-US" altLang="zh-CN"/>
              <a:t>Vuforia SDK</a:t>
            </a:r>
            <a:endParaRPr lang="en-US" altLang="zh-CN"/>
          </a:p>
        </p:txBody>
      </p:sp>
      <p:sp>
        <p:nvSpPr>
          <p:cNvPr id="2" name="内容占位符 4"/>
          <p:cNvSpPr>
            <a:spLocks noGrp="1"/>
          </p:cNvSpPr>
          <p:nvPr>
            <p:custDataLst>
              <p:tags r:id="rId2"/>
            </p:custDataLst>
          </p:nvPr>
        </p:nvSpPr>
        <p:spPr>
          <a:xfrm>
            <a:off x="838200" y="1562735"/>
            <a:ext cx="9778365" cy="461391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mtClean="0">
                <a:sym typeface="+mn-ea"/>
              </a:rPr>
              <a:t>⑤ 创建</a:t>
            </a:r>
            <a:r>
              <a:rPr lang="en-US" altLang="zh-CN" smtClean="0">
                <a:sym typeface="+mn-ea"/>
              </a:rPr>
              <a:t>Unity</a:t>
            </a:r>
            <a:r>
              <a:rPr lang="zh-CN" altLang="en-US" smtClean="0">
                <a:sym typeface="+mn-ea"/>
              </a:rPr>
              <a:t>新项目，在</a:t>
            </a:r>
            <a:r>
              <a:rPr lang="en-US" altLang="zh-CN" smtClean="0">
                <a:sym typeface="+mn-ea"/>
              </a:rPr>
              <a:t>Vuforia</a:t>
            </a:r>
            <a:r>
              <a:rPr lang="zh-CN" altLang="en-US" smtClean="0">
                <a:sym typeface="+mn-ea"/>
              </a:rPr>
              <a:t>官网中下载</a:t>
            </a:r>
            <a:r>
              <a:rPr lang="en-US" altLang="zh-CN" smtClean="0">
                <a:sym typeface="+mn-ea"/>
              </a:rPr>
              <a:t>Unity</a:t>
            </a:r>
            <a:r>
              <a:rPr lang="zh-CN" altLang="en-US" smtClean="0">
                <a:sym typeface="+mn-ea"/>
              </a:rPr>
              <a:t>扩展包并导入项目中</a:t>
            </a:r>
            <a:endParaRPr lang="zh-CN" altLang="en-US" sz="2000" dirty="0">
              <a:solidFill>
                <a:schemeClr val="tx1"/>
              </a:solidFill>
            </a:endParaRPr>
          </a:p>
          <a:p>
            <a:pPr>
              <a:lnSpc>
                <a:spcPct val="150000"/>
              </a:lnSpc>
            </a:pPr>
            <a:endParaRPr lang="zh-CN" altLang="en-US" smtClean="0">
              <a:sym typeface="+mn-ea"/>
            </a:endParaRPr>
          </a:p>
          <a:p>
            <a:pPr>
              <a:lnSpc>
                <a:spcPct val="150000"/>
              </a:lnSpc>
            </a:pPr>
            <a:endParaRPr lang="zh-CN" altLang="en-US" smtClean="0">
              <a:sym typeface="+mn-ea"/>
            </a:endParaRPr>
          </a:p>
        </p:txBody>
      </p:sp>
      <p:pic>
        <p:nvPicPr>
          <p:cNvPr id="5" name="图片 4"/>
          <p:cNvPicPr>
            <a:picLocks noChangeAspect="1"/>
          </p:cNvPicPr>
          <p:nvPr/>
        </p:nvPicPr>
        <p:blipFill>
          <a:blip r:embed="rId3"/>
          <a:stretch>
            <a:fillRect/>
          </a:stretch>
        </p:blipFill>
        <p:spPr>
          <a:xfrm>
            <a:off x="1489710" y="2499995"/>
            <a:ext cx="4527701" cy="3960029"/>
          </a:xfrm>
          <a:prstGeom prst="rect">
            <a:avLst/>
          </a:prstGeom>
        </p:spPr>
      </p:pic>
      <p:pic>
        <p:nvPicPr>
          <p:cNvPr id="3" name="图片 2"/>
          <p:cNvPicPr>
            <a:picLocks noChangeAspect="1"/>
          </p:cNvPicPr>
          <p:nvPr/>
        </p:nvPicPr>
        <p:blipFill>
          <a:blip r:embed="rId4"/>
          <a:stretch>
            <a:fillRect/>
          </a:stretch>
        </p:blipFill>
        <p:spPr>
          <a:xfrm>
            <a:off x="6889750" y="2499995"/>
            <a:ext cx="3634642" cy="3960029"/>
          </a:xfrm>
          <a:prstGeom prst="rect">
            <a:avLst/>
          </a:prstGeom>
        </p:spPr>
      </p:pic>
    </p:spTree>
    <p:custDataLst>
      <p:tags r:id="rId5"/>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H_Others_1"/>
          <p:cNvSpPr txBox="1">
            <a:spLocks noChangeArrowheads="1"/>
          </p:cNvSpPr>
          <p:nvPr>
            <p:custDataLst>
              <p:tags r:id="rId1"/>
            </p:custDataLst>
          </p:nvPr>
        </p:nvSpPr>
        <p:spPr bwMode="auto">
          <a:xfrm>
            <a:off x="2524125" y="779464"/>
            <a:ext cx="23304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62500" lnSpcReduction="20000"/>
          </a:bodyPr>
          <a:lstStyle>
            <a:lvl1pPr algn="just">
              <a:lnSpc>
                <a:spcPct val="110000"/>
              </a:lnSpc>
              <a:spcBef>
                <a:spcPts val="600"/>
              </a:spcBef>
              <a:buClr>
                <a:schemeClr val="accent1"/>
              </a:buClr>
              <a:buSzPct val="80000"/>
              <a:buFont typeface="Webdings" panose="05030102010509060703" pitchFamily="18"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20000"/>
              </a:lnSpc>
              <a:spcAft>
                <a:spcPts val="600"/>
              </a:spcAft>
              <a:buClr>
                <a:srgbClr val="A1BBEE"/>
              </a:buClr>
              <a:buFont typeface="幼圆" pitchFamily="49" charset="-122"/>
              <a:buChar char=" "/>
              <a:defRPr sz="16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Char char="•"/>
              <a:defRPr>
                <a:solidFill>
                  <a:schemeClr val="tx1"/>
                </a:solidFill>
                <a:latin typeface="Arial" panose="020B0604020202020204" pitchFamily="3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Webdings" panose="05030102010509060703" pitchFamily="18" charset="2"/>
              <a:buNone/>
            </a:pPr>
            <a:r>
              <a:rPr lang="en-US" sz="4700" smtClean="0">
                <a:solidFill>
                  <a:schemeClr val="accent2"/>
                </a:solidFill>
                <a:latin typeface="+mj-lt"/>
                <a:ea typeface="+mj-ea"/>
                <a:cs typeface="+mj-cs"/>
              </a:rPr>
              <a:t>Content</a:t>
            </a:r>
            <a:endParaRPr lang="en-US" sz="4700" smtClean="0">
              <a:solidFill>
                <a:schemeClr val="accent2"/>
              </a:solidFill>
              <a:latin typeface="+mj-lt"/>
              <a:ea typeface="+mj-ea"/>
              <a:cs typeface="+mj-cs"/>
            </a:endParaRPr>
          </a:p>
        </p:txBody>
      </p:sp>
      <p:cxnSp>
        <p:nvCxnSpPr>
          <p:cNvPr id="11267" name="MH_Others_2"/>
          <p:cNvCxnSpPr>
            <a:cxnSpLocks noChangeShapeType="1"/>
          </p:cNvCxnSpPr>
          <p:nvPr>
            <p:custDataLst>
              <p:tags r:id="rId2"/>
            </p:custDataLst>
          </p:nvPr>
        </p:nvCxnSpPr>
        <p:spPr bwMode="auto">
          <a:xfrm>
            <a:off x="2853690" y="1718945"/>
            <a:ext cx="2618105"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cxnSp>
        <p:nvCxnSpPr>
          <p:cNvPr id="11268" name="MH_Others_3"/>
          <p:cNvCxnSpPr>
            <a:cxnSpLocks noChangeShapeType="1"/>
          </p:cNvCxnSpPr>
          <p:nvPr>
            <p:custDataLst>
              <p:tags r:id="rId3"/>
            </p:custDataLst>
          </p:nvPr>
        </p:nvCxnSpPr>
        <p:spPr bwMode="auto">
          <a:xfrm flipH="1">
            <a:off x="5005705" y="1481455"/>
            <a:ext cx="17145" cy="454914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grpSp>
        <p:nvGrpSpPr>
          <p:cNvPr id="2" name="组合 1"/>
          <p:cNvGrpSpPr/>
          <p:nvPr>
            <p:custDataLst>
              <p:tags r:id="rId4"/>
            </p:custDataLst>
          </p:nvPr>
        </p:nvGrpSpPr>
        <p:grpSpPr>
          <a:xfrm rot="0">
            <a:off x="4389120" y="2226945"/>
            <a:ext cx="3446780" cy="495300"/>
            <a:chOff x="2632075" y="1874838"/>
            <a:chExt cx="3802063" cy="546100"/>
          </a:xfrm>
        </p:grpSpPr>
        <p:cxnSp>
          <p:nvCxnSpPr>
            <p:cNvPr id="11269" name="MH_Others_4"/>
            <p:cNvCxnSpPr>
              <a:cxnSpLocks noChangeShapeType="1"/>
            </p:cNvCxnSpPr>
            <p:nvPr>
              <p:custDataLst>
                <p:tags r:id="rId5"/>
              </p:custDataLst>
            </p:nvPr>
          </p:nvCxnSpPr>
          <p:spPr bwMode="auto">
            <a:xfrm>
              <a:off x="3243263" y="2420938"/>
              <a:ext cx="1571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sp>
          <p:nvSpPr>
            <p:cNvPr id="11270" name="MH_Number_1"/>
            <p:cNvSpPr txBox="1">
              <a:spLocks noChangeArrowheads="1"/>
            </p:cNvSpPr>
            <p:nvPr>
              <p:custDataLst>
                <p:tags r:id="rId6"/>
              </p:custDataLst>
            </p:nvPr>
          </p:nvSpPr>
          <p:spPr bwMode="auto">
            <a:xfrm>
              <a:off x="2632075" y="1874838"/>
              <a:ext cx="6794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20000"/>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lnSpc>
                  <a:spcPct val="120000"/>
                </a:lnSpc>
              </a:pPr>
              <a:r>
                <a:rPr lang="en-US" sz="2400">
                  <a:solidFill>
                    <a:schemeClr val="accent2"/>
                  </a:solidFill>
                  <a:latin typeface="+mn-lt"/>
                  <a:ea typeface="+mn-ea"/>
                </a:rPr>
                <a:t>01</a:t>
              </a:r>
              <a:endParaRPr lang="en-US" sz="2400">
                <a:solidFill>
                  <a:schemeClr val="accent2"/>
                </a:solidFill>
                <a:latin typeface="+mn-lt"/>
                <a:ea typeface="+mn-ea"/>
              </a:endParaRPr>
            </a:p>
          </p:txBody>
        </p:sp>
        <p:sp>
          <p:nvSpPr>
            <p:cNvPr id="11271" name="MH_Entry_1"/>
            <p:cNvSpPr>
              <a:spLocks noChangeArrowheads="1"/>
            </p:cNvSpPr>
            <p:nvPr>
              <p:custDataLst>
                <p:tags r:id="rId7"/>
              </p:custDataLst>
            </p:nvPr>
          </p:nvSpPr>
          <p:spPr bwMode="auto">
            <a:xfrm>
              <a:off x="3330575" y="1933575"/>
              <a:ext cx="3103563" cy="425450"/>
            </a:xfrm>
            <a:prstGeom prst="rect">
              <a:avLst/>
            </a:prstGeom>
            <a:solidFill>
              <a:schemeClr val="accent2"/>
            </a:solidFill>
            <a:ln>
              <a:noFill/>
            </a:ln>
          </p:spPr>
          <p:txBody>
            <a:bodyPr lIns="0" tIns="0" rIns="0" bIns="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en-US" dirty="0" smtClean="0">
                  <a:solidFill>
                    <a:srgbClr val="FFFFFF"/>
                  </a:solidFill>
                  <a:latin typeface="+mn-lt"/>
                  <a:ea typeface="+mn-ea"/>
                </a:rPr>
                <a:t>AR</a:t>
              </a:r>
              <a:r>
                <a:rPr lang="zh-CN" altLang="en-US" dirty="0" smtClean="0">
                  <a:solidFill>
                    <a:srgbClr val="FFFFFF"/>
                  </a:solidFill>
                  <a:latin typeface="+mn-lt"/>
                  <a:ea typeface="+mn-ea"/>
                </a:rPr>
                <a:t>技术简述</a:t>
              </a:r>
              <a:endParaRPr lang="zh-CN" altLang="en-US" dirty="0" smtClean="0">
                <a:solidFill>
                  <a:srgbClr val="FFFFFF"/>
                </a:solidFill>
                <a:latin typeface="+mn-lt"/>
                <a:ea typeface="+mn-ea"/>
              </a:endParaRPr>
            </a:p>
          </p:txBody>
        </p:sp>
      </p:grpSp>
      <p:grpSp>
        <p:nvGrpSpPr>
          <p:cNvPr id="9" name="组合 8"/>
          <p:cNvGrpSpPr/>
          <p:nvPr>
            <p:custDataLst>
              <p:tags r:id="rId8"/>
            </p:custDataLst>
          </p:nvPr>
        </p:nvGrpSpPr>
        <p:grpSpPr>
          <a:xfrm rot="0">
            <a:off x="4389120" y="2990850"/>
            <a:ext cx="3636645" cy="496570"/>
            <a:chOff x="2632075" y="2717800"/>
            <a:chExt cx="4011613" cy="547688"/>
          </a:xfrm>
        </p:grpSpPr>
        <p:cxnSp>
          <p:nvCxnSpPr>
            <p:cNvPr id="11272" name="MH_Others_5"/>
            <p:cNvCxnSpPr>
              <a:cxnSpLocks noChangeShapeType="1"/>
            </p:cNvCxnSpPr>
            <p:nvPr>
              <p:custDataLst>
                <p:tags r:id="rId9"/>
              </p:custDataLst>
            </p:nvPr>
          </p:nvCxnSpPr>
          <p:spPr bwMode="auto">
            <a:xfrm>
              <a:off x="3243263" y="3265488"/>
              <a:ext cx="1571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sp>
          <p:nvSpPr>
            <p:cNvPr id="11273" name="MH_Number_2"/>
            <p:cNvSpPr txBox="1">
              <a:spLocks noChangeArrowheads="1"/>
            </p:cNvSpPr>
            <p:nvPr>
              <p:custDataLst>
                <p:tags r:id="rId10"/>
              </p:custDataLst>
            </p:nvPr>
          </p:nvSpPr>
          <p:spPr bwMode="auto">
            <a:xfrm>
              <a:off x="2632075" y="2717800"/>
              <a:ext cx="67945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20000"/>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lnSpc>
                  <a:spcPct val="120000"/>
                </a:lnSpc>
              </a:pPr>
              <a:r>
                <a:rPr lang="en-US" sz="2400">
                  <a:solidFill>
                    <a:schemeClr val="accent2"/>
                  </a:solidFill>
                  <a:latin typeface="+mn-lt"/>
                  <a:ea typeface="+mn-ea"/>
                </a:rPr>
                <a:t>02</a:t>
              </a:r>
              <a:endParaRPr lang="en-US" sz="2400">
                <a:solidFill>
                  <a:schemeClr val="accent2"/>
                </a:solidFill>
                <a:latin typeface="+mn-lt"/>
                <a:ea typeface="+mn-ea"/>
              </a:endParaRPr>
            </a:p>
          </p:txBody>
        </p:sp>
        <p:sp>
          <p:nvSpPr>
            <p:cNvPr id="11274" name="MH_Entry_2"/>
            <p:cNvSpPr>
              <a:spLocks noChangeArrowheads="1"/>
            </p:cNvSpPr>
            <p:nvPr>
              <p:custDataLst>
                <p:tags r:id="rId11"/>
              </p:custDataLst>
            </p:nvPr>
          </p:nvSpPr>
          <p:spPr bwMode="auto">
            <a:xfrm>
              <a:off x="3330575" y="2778125"/>
              <a:ext cx="3313113" cy="423863"/>
            </a:xfrm>
            <a:prstGeom prst="rect">
              <a:avLst/>
            </a:prstGeom>
            <a:solidFill>
              <a:schemeClr val="accent2"/>
            </a:solidFill>
            <a:ln>
              <a:noFill/>
            </a:ln>
          </p:spPr>
          <p:txBody>
            <a:bodyPr lIns="90000" tIns="46800" rIns="90000" bIns="468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en-US" dirty="0" smtClean="0">
                  <a:solidFill>
                    <a:srgbClr val="FFFFFF"/>
                  </a:solidFill>
                  <a:latin typeface="+mn-lt"/>
                  <a:ea typeface="+mn-ea"/>
                </a:rPr>
                <a:t>AR</a:t>
              </a:r>
              <a:r>
                <a:rPr lang="zh-CN" altLang="en-US" dirty="0" smtClean="0">
                  <a:solidFill>
                    <a:srgbClr val="FFFFFF"/>
                  </a:solidFill>
                  <a:latin typeface="+mn-lt"/>
                  <a:ea typeface="+mn-ea"/>
                </a:rPr>
                <a:t>技术应用</a:t>
              </a:r>
              <a:endParaRPr lang="zh-CN" altLang="en-US" dirty="0" smtClean="0">
                <a:solidFill>
                  <a:srgbClr val="FFFFFF"/>
                </a:solidFill>
                <a:latin typeface="+mn-lt"/>
                <a:ea typeface="+mn-ea"/>
              </a:endParaRPr>
            </a:p>
          </p:txBody>
        </p:sp>
      </p:grpSp>
      <p:grpSp>
        <p:nvGrpSpPr>
          <p:cNvPr id="10" name="组合 9"/>
          <p:cNvGrpSpPr/>
          <p:nvPr>
            <p:custDataLst>
              <p:tags r:id="rId12"/>
            </p:custDataLst>
          </p:nvPr>
        </p:nvGrpSpPr>
        <p:grpSpPr>
          <a:xfrm rot="0">
            <a:off x="4389120" y="3755390"/>
            <a:ext cx="3825240" cy="496570"/>
            <a:chOff x="2632075" y="3560763"/>
            <a:chExt cx="4219575" cy="547687"/>
          </a:xfrm>
        </p:grpSpPr>
        <p:cxnSp>
          <p:nvCxnSpPr>
            <p:cNvPr id="11275" name="MH_Others_6"/>
            <p:cNvCxnSpPr>
              <a:cxnSpLocks noChangeShapeType="1"/>
            </p:cNvCxnSpPr>
            <p:nvPr>
              <p:custDataLst>
                <p:tags r:id="rId13"/>
              </p:custDataLst>
            </p:nvPr>
          </p:nvCxnSpPr>
          <p:spPr bwMode="auto">
            <a:xfrm>
              <a:off x="3243263" y="4108450"/>
              <a:ext cx="1571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sp>
          <p:nvSpPr>
            <p:cNvPr id="11276" name="MH_Number_3"/>
            <p:cNvSpPr txBox="1">
              <a:spLocks noChangeArrowheads="1"/>
            </p:cNvSpPr>
            <p:nvPr>
              <p:custDataLst>
                <p:tags r:id="rId14"/>
              </p:custDataLst>
            </p:nvPr>
          </p:nvSpPr>
          <p:spPr bwMode="auto">
            <a:xfrm>
              <a:off x="2632075" y="3560763"/>
              <a:ext cx="67945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20000"/>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lnSpc>
                  <a:spcPct val="120000"/>
                </a:lnSpc>
              </a:pPr>
              <a:r>
                <a:rPr lang="en-US" sz="2400">
                  <a:solidFill>
                    <a:schemeClr val="accent2"/>
                  </a:solidFill>
                  <a:latin typeface="+mn-lt"/>
                  <a:ea typeface="+mn-ea"/>
                </a:rPr>
                <a:t>03</a:t>
              </a:r>
              <a:endParaRPr lang="en-US" sz="2400">
                <a:solidFill>
                  <a:schemeClr val="accent2"/>
                </a:solidFill>
                <a:latin typeface="+mn-lt"/>
                <a:ea typeface="+mn-ea"/>
              </a:endParaRPr>
            </a:p>
          </p:txBody>
        </p:sp>
        <p:sp>
          <p:nvSpPr>
            <p:cNvPr id="11277" name="MH_Entry_3"/>
            <p:cNvSpPr>
              <a:spLocks noChangeArrowheads="1"/>
            </p:cNvSpPr>
            <p:nvPr>
              <p:custDataLst>
                <p:tags r:id="rId15"/>
              </p:custDataLst>
            </p:nvPr>
          </p:nvSpPr>
          <p:spPr bwMode="auto">
            <a:xfrm>
              <a:off x="3330575" y="3621088"/>
              <a:ext cx="3521075" cy="423862"/>
            </a:xfrm>
            <a:prstGeom prst="rect">
              <a:avLst/>
            </a:prstGeom>
            <a:solidFill>
              <a:schemeClr val="accent2"/>
            </a:solidFill>
            <a:ln>
              <a:noFill/>
            </a:ln>
          </p:spPr>
          <p:txBody>
            <a:bodyPr lIns="90000" tIns="46800" rIns="90000" bIns="468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en-US" dirty="0" smtClean="0">
                  <a:solidFill>
                    <a:srgbClr val="FFFFFF"/>
                  </a:solidFill>
                  <a:latin typeface="+mn-lt"/>
                  <a:ea typeface="+mn-ea"/>
                </a:rPr>
                <a:t>AR SDK</a:t>
              </a:r>
              <a:endParaRPr lang="en-US" dirty="0" smtClean="0">
                <a:solidFill>
                  <a:srgbClr val="FFFFFF"/>
                </a:solidFill>
                <a:latin typeface="+mn-lt"/>
                <a:ea typeface="+mn-ea"/>
              </a:endParaRPr>
            </a:p>
          </p:txBody>
        </p:sp>
      </p:grpSp>
      <p:grpSp>
        <p:nvGrpSpPr>
          <p:cNvPr id="11" name="组合 10"/>
          <p:cNvGrpSpPr/>
          <p:nvPr>
            <p:custDataLst>
              <p:tags r:id="rId16"/>
            </p:custDataLst>
          </p:nvPr>
        </p:nvGrpSpPr>
        <p:grpSpPr>
          <a:xfrm rot="0">
            <a:off x="4389120" y="4519295"/>
            <a:ext cx="4013835" cy="496570"/>
            <a:chOff x="2632075" y="4403725"/>
            <a:chExt cx="4427538" cy="547688"/>
          </a:xfrm>
        </p:grpSpPr>
        <p:cxnSp>
          <p:nvCxnSpPr>
            <p:cNvPr id="11278" name="MH_Others_7"/>
            <p:cNvCxnSpPr>
              <a:cxnSpLocks noChangeShapeType="1"/>
            </p:cNvCxnSpPr>
            <p:nvPr>
              <p:custDataLst>
                <p:tags r:id="rId17"/>
              </p:custDataLst>
            </p:nvPr>
          </p:nvCxnSpPr>
          <p:spPr bwMode="auto">
            <a:xfrm>
              <a:off x="3243263" y="4951413"/>
              <a:ext cx="1571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sp>
          <p:nvSpPr>
            <p:cNvPr id="11279" name="MH_Number_4"/>
            <p:cNvSpPr txBox="1">
              <a:spLocks noChangeArrowheads="1"/>
            </p:cNvSpPr>
            <p:nvPr>
              <p:custDataLst>
                <p:tags r:id="rId18"/>
              </p:custDataLst>
            </p:nvPr>
          </p:nvSpPr>
          <p:spPr bwMode="auto">
            <a:xfrm>
              <a:off x="2632075" y="4403725"/>
              <a:ext cx="6794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lnSpcReduction="20000"/>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lnSpc>
                  <a:spcPct val="120000"/>
                </a:lnSpc>
              </a:pPr>
              <a:r>
                <a:rPr lang="en-US" sz="2400">
                  <a:solidFill>
                    <a:schemeClr val="accent2"/>
                  </a:solidFill>
                  <a:latin typeface="+mn-lt"/>
                  <a:ea typeface="+mn-ea"/>
                </a:rPr>
                <a:t>04</a:t>
              </a:r>
              <a:endParaRPr lang="en-US" sz="2400">
                <a:solidFill>
                  <a:schemeClr val="accent2"/>
                </a:solidFill>
                <a:latin typeface="+mn-lt"/>
                <a:ea typeface="+mn-ea"/>
              </a:endParaRPr>
            </a:p>
          </p:txBody>
        </p:sp>
        <p:sp>
          <p:nvSpPr>
            <p:cNvPr id="11280" name="MH_Entry_4"/>
            <p:cNvSpPr>
              <a:spLocks noChangeArrowheads="1"/>
            </p:cNvSpPr>
            <p:nvPr>
              <p:custDataLst>
                <p:tags r:id="rId19"/>
              </p:custDataLst>
            </p:nvPr>
          </p:nvSpPr>
          <p:spPr bwMode="auto">
            <a:xfrm>
              <a:off x="3330575" y="4464050"/>
              <a:ext cx="3729038" cy="425450"/>
            </a:xfrm>
            <a:prstGeom prst="rect">
              <a:avLst/>
            </a:prstGeom>
            <a:solidFill>
              <a:schemeClr val="accent2"/>
            </a:solidFill>
            <a:ln>
              <a:noFill/>
            </a:ln>
          </p:spPr>
          <p:txBody>
            <a:bodyPr lIns="90000" tIns="46800" rIns="90000" bIns="468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en-US" dirty="0" smtClean="0">
                  <a:solidFill>
                    <a:srgbClr val="FFFFFF"/>
                  </a:solidFill>
                  <a:latin typeface="+mn-lt"/>
                  <a:ea typeface="+mn-ea"/>
                </a:rPr>
                <a:t>AR </a:t>
              </a:r>
              <a:r>
                <a:rPr lang="zh-CN" dirty="0" smtClean="0">
                  <a:solidFill>
                    <a:srgbClr val="FFFFFF"/>
                  </a:solidFill>
                  <a:latin typeface="+mn-lt"/>
                  <a:ea typeface="+mn-ea"/>
                </a:rPr>
                <a:t>发展展望</a:t>
              </a:r>
              <a:endParaRPr lang="zh-CN" dirty="0" smtClean="0">
                <a:solidFill>
                  <a:srgbClr val="FFFFFF"/>
                </a:solidFill>
                <a:latin typeface="+mn-lt"/>
                <a:ea typeface="+mn-ea"/>
              </a:endParaRPr>
            </a:p>
          </p:txBody>
        </p:sp>
      </p:grpSp>
      <p:grpSp>
        <p:nvGrpSpPr>
          <p:cNvPr id="12" name="组合 11"/>
          <p:cNvGrpSpPr/>
          <p:nvPr>
            <p:custDataLst>
              <p:tags r:id="rId20"/>
            </p:custDataLst>
          </p:nvPr>
        </p:nvGrpSpPr>
        <p:grpSpPr>
          <a:xfrm rot="0">
            <a:off x="4389120" y="5283835"/>
            <a:ext cx="4203700" cy="496570"/>
            <a:chOff x="2632075" y="5246688"/>
            <a:chExt cx="4637088" cy="547687"/>
          </a:xfrm>
        </p:grpSpPr>
        <p:cxnSp>
          <p:nvCxnSpPr>
            <p:cNvPr id="11281" name="MH_Others_8"/>
            <p:cNvCxnSpPr>
              <a:cxnSpLocks noChangeShapeType="1"/>
            </p:cNvCxnSpPr>
            <p:nvPr>
              <p:custDataLst>
                <p:tags r:id="rId21"/>
              </p:custDataLst>
            </p:nvPr>
          </p:nvCxnSpPr>
          <p:spPr bwMode="auto">
            <a:xfrm>
              <a:off x="3243263" y="5794375"/>
              <a:ext cx="1571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sp>
          <p:nvSpPr>
            <p:cNvPr id="11282" name="MH_Number_5"/>
            <p:cNvSpPr txBox="1">
              <a:spLocks noChangeArrowheads="1"/>
            </p:cNvSpPr>
            <p:nvPr>
              <p:custDataLst>
                <p:tags r:id="rId22"/>
              </p:custDataLst>
            </p:nvPr>
          </p:nvSpPr>
          <p:spPr bwMode="auto">
            <a:xfrm>
              <a:off x="2632075" y="5246688"/>
              <a:ext cx="6794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lnSpcReduction="20000"/>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lnSpc>
                  <a:spcPct val="120000"/>
                </a:lnSpc>
              </a:pPr>
              <a:r>
                <a:rPr lang="en-US" sz="2400">
                  <a:solidFill>
                    <a:schemeClr val="accent2"/>
                  </a:solidFill>
                  <a:latin typeface="+mn-lt"/>
                  <a:ea typeface="+mn-ea"/>
                </a:rPr>
                <a:t>05</a:t>
              </a:r>
              <a:endParaRPr lang="en-US" sz="2400">
                <a:solidFill>
                  <a:schemeClr val="accent2"/>
                </a:solidFill>
                <a:latin typeface="+mn-lt"/>
                <a:ea typeface="+mn-ea"/>
              </a:endParaRPr>
            </a:p>
          </p:txBody>
        </p:sp>
        <p:sp>
          <p:nvSpPr>
            <p:cNvPr id="11283" name="MH_Entry_5"/>
            <p:cNvSpPr>
              <a:spLocks noChangeArrowheads="1"/>
            </p:cNvSpPr>
            <p:nvPr>
              <p:custDataLst>
                <p:tags r:id="rId23"/>
              </p:custDataLst>
            </p:nvPr>
          </p:nvSpPr>
          <p:spPr bwMode="auto">
            <a:xfrm>
              <a:off x="3330575" y="5307013"/>
              <a:ext cx="3938588" cy="425450"/>
            </a:xfrm>
            <a:prstGeom prst="rect">
              <a:avLst/>
            </a:prstGeom>
            <a:solidFill>
              <a:schemeClr val="accent2"/>
            </a:solidFill>
            <a:ln>
              <a:noFill/>
            </a:ln>
          </p:spPr>
          <p:txBody>
            <a:bodyPr lIns="90000" tIns="46800" rIns="90000" bIns="468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zh-CN" altLang="en-US" dirty="0" smtClean="0">
                  <a:solidFill>
                    <a:srgbClr val="FFFFFF"/>
                  </a:solidFill>
                  <a:latin typeface="+mn-lt"/>
                  <a:ea typeface="+mn-ea"/>
                </a:rPr>
                <a:t>其他的</a:t>
              </a:r>
              <a:r>
                <a:rPr lang="en-US" altLang="zh-CN" dirty="0" smtClean="0">
                  <a:solidFill>
                    <a:srgbClr val="FFFFFF"/>
                  </a:solidFill>
                  <a:latin typeface="+mn-lt"/>
                  <a:ea typeface="+mn-ea"/>
                </a:rPr>
                <a:t>R</a:t>
              </a:r>
              <a:endParaRPr lang="en-US" altLang="zh-CN" dirty="0" smtClean="0">
                <a:solidFill>
                  <a:srgbClr val="FFFFFF"/>
                </a:solidFill>
                <a:latin typeface="+mn-lt"/>
                <a:ea typeface="+mn-ea"/>
              </a:endParaRPr>
            </a:p>
          </p:txBody>
        </p:sp>
      </p:grpSp>
    </p:spTree>
    <p:custDataLst>
      <p:tags r:id="rId2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p>
            <a:r>
              <a:rPr lang="en-US"/>
              <a:t>Vuforia</a:t>
            </a:r>
            <a:r>
              <a:rPr lang="zh-CN" altLang="en-US"/>
              <a:t>：整合目标数据库</a:t>
            </a:r>
            <a:endParaRPr lang="zh-CN" altLang="en-US"/>
          </a:p>
        </p:txBody>
      </p:sp>
      <p:sp>
        <p:nvSpPr>
          <p:cNvPr id="2" name="内容占位符 4"/>
          <p:cNvSpPr>
            <a:spLocks noGrp="1"/>
          </p:cNvSpPr>
          <p:nvPr>
            <p:custDataLst>
              <p:tags r:id="rId2"/>
            </p:custDataLst>
          </p:nvPr>
        </p:nvSpPr>
        <p:spPr>
          <a:xfrm>
            <a:off x="838200" y="1562735"/>
            <a:ext cx="10213340" cy="461391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mtClean="0">
                <a:sym typeface="+mn-ea"/>
              </a:rPr>
              <a:t>⑥ 以</a:t>
            </a:r>
            <a:r>
              <a:rPr lang="en-US" altLang="zh-CN" smtClean="0">
                <a:sym typeface="+mn-ea"/>
              </a:rPr>
              <a:t>unity package</a:t>
            </a:r>
            <a:r>
              <a:rPr lang="zh-CN" altLang="en-US" smtClean="0">
                <a:sym typeface="+mn-ea"/>
              </a:rPr>
              <a:t>形式从</a:t>
            </a:r>
            <a:r>
              <a:rPr lang="en-US" altLang="zh-CN" smtClean="0">
                <a:sym typeface="+mn-ea"/>
              </a:rPr>
              <a:t>Target Manger</a:t>
            </a:r>
            <a:r>
              <a:rPr lang="zh-CN" altLang="en-US" smtClean="0">
                <a:sym typeface="+mn-ea"/>
              </a:rPr>
              <a:t>页面下载目标数据库并导入项目</a:t>
            </a:r>
            <a:endParaRPr lang="zh-CN" altLang="en-US" sz="2000" dirty="0">
              <a:solidFill>
                <a:schemeClr val="tx1"/>
              </a:solidFill>
            </a:endParaRPr>
          </a:p>
          <a:p>
            <a:pPr>
              <a:lnSpc>
                <a:spcPct val="150000"/>
              </a:lnSpc>
            </a:pPr>
            <a:endParaRPr lang="zh-CN" altLang="en-US" smtClean="0">
              <a:sym typeface="+mn-ea"/>
            </a:endParaRPr>
          </a:p>
          <a:p>
            <a:pPr>
              <a:lnSpc>
                <a:spcPct val="150000"/>
              </a:lnSpc>
            </a:pPr>
            <a:endParaRPr lang="zh-CN" altLang="en-US" smtClean="0">
              <a:sym typeface="+mn-ea"/>
            </a:endParaRPr>
          </a:p>
        </p:txBody>
      </p:sp>
      <p:pic>
        <p:nvPicPr>
          <p:cNvPr id="4" name="图片 3"/>
          <p:cNvPicPr>
            <a:picLocks noChangeAspect="1"/>
          </p:cNvPicPr>
          <p:nvPr/>
        </p:nvPicPr>
        <p:blipFill>
          <a:blip r:embed="rId3"/>
          <a:stretch>
            <a:fillRect/>
          </a:stretch>
        </p:blipFill>
        <p:spPr>
          <a:xfrm>
            <a:off x="1129030" y="3168650"/>
            <a:ext cx="4987564" cy="3096023"/>
          </a:xfrm>
          <a:prstGeom prst="rect">
            <a:avLst/>
          </a:prstGeom>
        </p:spPr>
      </p:pic>
      <p:pic>
        <p:nvPicPr>
          <p:cNvPr id="7" name="图片 6"/>
          <p:cNvPicPr>
            <a:picLocks noChangeAspect="1"/>
          </p:cNvPicPr>
          <p:nvPr/>
        </p:nvPicPr>
        <p:blipFill>
          <a:blip r:embed="rId4"/>
          <a:stretch>
            <a:fillRect/>
          </a:stretch>
        </p:blipFill>
        <p:spPr>
          <a:xfrm>
            <a:off x="7229475" y="2325370"/>
            <a:ext cx="3634642" cy="3960029"/>
          </a:xfrm>
          <a:prstGeom prst="rect">
            <a:avLst/>
          </a:prstGeom>
        </p:spPr>
      </p:pic>
    </p:spTree>
    <p:custDataLst>
      <p:tags r:id="rId5"/>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p>
            <a:r>
              <a:rPr lang="en-US"/>
              <a:t>Vuforia</a:t>
            </a:r>
            <a:r>
              <a:rPr lang="zh-CN" altLang="en-US"/>
              <a:t>：</a:t>
            </a:r>
            <a:r>
              <a:rPr lang="en-US" altLang="zh-CN"/>
              <a:t>AR Camera</a:t>
            </a:r>
            <a:endParaRPr lang="en-US" altLang="zh-CN"/>
          </a:p>
        </p:txBody>
      </p:sp>
      <p:sp>
        <p:nvSpPr>
          <p:cNvPr id="2" name="内容占位符 4"/>
          <p:cNvSpPr>
            <a:spLocks noGrp="1"/>
          </p:cNvSpPr>
          <p:nvPr>
            <p:custDataLst>
              <p:tags r:id="rId2"/>
            </p:custDataLst>
          </p:nvPr>
        </p:nvSpPr>
        <p:spPr>
          <a:xfrm>
            <a:off x="838200" y="1562735"/>
            <a:ext cx="10311130" cy="461391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mtClean="0">
                <a:sym typeface="+mn-ea"/>
              </a:rPr>
              <a:t>⑦ 删除场景中原有的摄像机，并拖入</a:t>
            </a:r>
            <a:r>
              <a:rPr lang="en-US" altLang="zh-CN" smtClean="0">
                <a:sym typeface="+mn-ea"/>
              </a:rPr>
              <a:t>Vuforia</a:t>
            </a:r>
            <a:r>
              <a:rPr lang="zh-CN" altLang="en-US" smtClean="0">
                <a:sym typeface="+mn-ea"/>
              </a:rPr>
              <a:t>的</a:t>
            </a:r>
            <a:r>
              <a:rPr lang="en-US" altLang="zh-CN" smtClean="0">
                <a:sym typeface="+mn-ea"/>
              </a:rPr>
              <a:t>ARCamera</a:t>
            </a:r>
            <a:r>
              <a:rPr lang="zh-CN" altLang="en-US" smtClean="0">
                <a:sym typeface="+mn-ea"/>
              </a:rPr>
              <a:t>预制体，此时运行项目，可以看到场景为摄像头实景</a:t>
            </a:r>
            <a:endParaRPr lang="zh-CN" altLang="en-US" sz="2000" dirty="0">
              <a:solidFill>
                <a:schemeClr val="tx1"/>
              </a:solidFill>
            </a:endParaRPr>
          </a:p>
          <a:p>
            <a:pPr>
              <a:lnSpc>
                <a:spcPct val="150000"/>
              </a:lnSpc>
            </a:pPr>
            <a:endParaRPr lang="zh-CN" altLang="en-US" smtClean="0">
              <a:sym typeface="+mn-ea"/>
            </a:endParaRPr>
          </a:p>
          <a:p>
            <a:pPr>
              <a:lnSpc>
                <a:spcPct val="150000"/>
              </a:lnSpc>
            </a:pPr>
            <a:endParaRPr lang="zh-CN" altLang="en-US" smtClean="0">
              <a:sym typeface="+mn-ea"/>
            </a:endParaRPr>
          </a:p>
        </p:txBody>
      </p:sp>
      <p:pic>
        <p:nvPicPr>
          <p:cNvPr id="3" name="图片 2"/>
          <p:cNvPicPr>
            <a:picLocks noChangeAspect="1"/>
          </p:cNvPicPr>
          <p:nvPr/>
        </p:nvPicPr>
        <p:blipFill>
          <a:blip r:embed="rId3"/>
          <a:stretch>
            <a:fillRect/>
          </a:stretch>
        </p:blipFill>
        <p:spPr>
          <a:xfrm>
            <a:off x="2906395" y="3318510"/>
            <a:ext cx="6175404" cy="2052015"/>
          </a:xfrm>
          <a:prstGeom prst="rect">
            <a:avLst/>
          </a:prstGeom>
        </p:spPr>
      </p:pic>
    </p:spTree>
    <p:custDataLst>
      <p:tags r:id="rId4"/>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p>
            <a:r>
              <a:rPr lang="en-US"/>
              <a:t>Vuforia</a:t>
            </a:r>
            <a:r>
              <a:rPr lang="zh-CN" altLang="en-US"/>
              <a:t>：添加</a:t>
            </a:r>
            <a:r>
              <a:rPr lang="en-US" altLang="zh-CN"/>
              <a:t>License Key</a:t>
            </a:r>
            <a:endParaRPr lang="en-US" altLang="zh-CN"/>
          </a:p>
        </p:txBody>
      </p:sp>
      <p:sp>
        <p:nvSpPr>
          <p:cNvPr id="2" name="内容占位符 4"/>
          <p:cNvSpPr>
            <a:spLocks noGrp="1"/>
          </p:cNvSpPr>
          <p:nvPr>
            <p:custDataLst>
              <p:tags r:id="rId2"/>
            </p:custDataLst>
          </p:nvPr>
        </p:nvSpPr>
        <p:spPr>
          <a:xfrm>
            <a:off x="838200" y="1562735"/>
            <a:ext cx="9778365" cy="461391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mtClean="0">
                <a:sym typeface="+mn-ea"/>
              </a:rPr>
              <a:t>⑧ 从</a:t>
            </a:r>
            <a:r>
              <a:rPr lang="en-US" altLang="zh-CN" smtClean="0">
                <a:sym typeface="+mn-ea"/>
              </a:rPr>
              <a:t>ARCamera的检视面板中打开Vuforia配置文件，将证书管理器中获取的Key写入配置文件</a:t>
            </a:r>
            <a:r>
              <a:rPr lang="zh-CN" altLang="en-US" smtClean="0">
                <a:sym typeface="+mn-ea"/>
              </a:rPr>
              <a:t>同时</a:t>
            </a:r>
            <a:r>
              <a:rPr lang="en-US" altLang="zh-CN" sz="2400" smtClean="0">
                <a:sym typeface="+mn-ea"/>
              </a:rPr>
              <a:t>激活</a:t>
            </a:r>
            <a:r>
              <a:rPr lang="zh-CN" altLang="en-US" sz="2400" smtClean="0">
                <a:sym typeface="+mn-ea"/>
              </a:rPr>
              <a:t>相应</a:t>
            </a:r>
            <a:r>
              <a:rPr lang="en-US" altLang="zh-CN" sz="2400" smtClean="0">
                <a:sym typeface="+mn-ea"/>
              </a:rPr>
              <a:t>数据集</a:t>
            </a:r>
            <a:endParaRPr lang="en-US" altLang="zh-CN" sz="2400" smtClean="0">
              <a:solidFill>
                <a:schemeClr val="tx1"/>
              </a:solidFill>
            </a:endParaRPr>
          </a:p>
          <a:p>
            <a:pPr>
              <a:lnSpc>
                <a:spcPct val="150000"/>
              </a:lnSpc>
            </a:pPr>
            <a:endParaRPr lang="zh-CN" altLang="en-US" smtClean="0">
              <a:sym typeface="+mn-ea"/>
            </a:endParaRPr>
          </a:p>
          <a:p>
            <a:pPr>
              <a:lnSpc>
                <a:spcPct val="150000"/>
              </a:lnSpc>
            </a:pPr>
            <a:endParaRPr lang="zh-CN" altLang="en-US" smtClean="0">
              <a:sym typeface="+mn-ea"/>
            </a:endParaRPr>
          </a:p>
        </p:txBody>
      </p:sp>
      <p:pic>
        <p:nvPicPr>
          <p:cNvPr id="4" name="图片 3"/>
          <p:cNvPicPr>
            <a:picLocks noChangeAspect="1"/>
          </p:cNvPicPr>
          <p:nvPr/>
        </p:nvPicPr>
        <p:blipFill>
          <a:blip r:embed="rId3"/>
          <a:srcRect t="7764" b="29139"/>
          <a:stretch>
            <a:fillRect/>
          </a:stretch>
        </p:blipFill>
        <p:spPr>
          <a:xfrm>
            <a:off x="1148715" y="3414395"/>
            <a:ext cx="4209691" cy="2628019"/>
          </a:xfrm>
          <a:prstGeom prst="rect">
            <a:avLst/>
          </a:prstGeom>
        </p:spPr>
      </p:pic>
      <p:pic>
        <p:nvPicPr>
          <p:cNvPr id="9" name="图片 8"/>
          <p:cNvPicPr>
            <a:picLocks noChangeAspect="1"/>
          </p:cNvPicPr>
          <p:nvPr/>
        </p:nvPicPr>
        <p:blipFill>
          <a:blip r:embed="rId4"/>
          <a:stretch>
            <a:fillRect/>
          </a:stretch>
        </p:blipFill>
        <p:spPr>
          <a:xfrm>
            <a:off x="6932930" y="2617470"/>
            <a:ext cx="3531519" cy="3960029"/>
          </a:xfrm>
          <a:prstGeom prst="rect">
            <a:avLst/>
          </a:prstGeom>
        </p:spPr>
      </p:pic>
    </p:spTree>
    <p:custDataLst>
      <p:tags r:id="rId5"/>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p>
            <a:r>
              <a:rPr lang="en-US"/>
              <a:t>Vuforia</a:t>
            </a:r>
            <a:r>
              <a:rPr lang="zh-CN" altLang="en-US"/>
              <a:t>：</a:t>
            </a:r>
            <a:r>
              <a:rPr lang="en-US" altLang="zh-CN"/>
              <a:t>ImageTarget</a:t>
            </a:r>
            <a:endParaRPr lang="en-US" altLang="zh-CN"/>
          </a:p>
        </p:txBody>
      </p:sp>
      <p:sp>
        <p:nvSpPr>
          <p:cNvPr id="2" name="内容占位符 4"/>
          <p:cNvSpPr>
            <a:spLocks noGrp="1"/>
          </p:cNvSpPr>
          <p:nvPr>
            <p:custDataLst>
              <p:tags r:id="rId2"/>
            </p:custDataLst>
          </p:nvPr>
        </p:nvSpPr>
        <p:spPr>
          <a:xfrm>
            <a:off x="838200" y="1562735"/>
            <a:ext cx="9778365" cy="461391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mtClean="0">
                <a:sym typeface="+mn-ea"/>
              </a:rPr>
              <a:t>⑨ 为了对目标图片进行识别，将</a:t>
            </a:r>
            <a:r>
              <a:rPr lang="en-US" altLang="zh-CN" smtClean="0">
                <a:sym typeface="+mn-ea"/>
              </a:rPr>
              <a:t>Vuforia</a:t>
            </a:r>
            <a:r>
              <a:rPr lang="zh-CN" altLang="en-US" smtClean="0">
                <a:sym typeface="+mn-ea"/>
              </a:rPr>
              <a:t>的</a:t>
            </a:r>
            <a:r>
              <a:rPr lang="en-US" altLang="zh-CN" smtClean="0">
                <a:sym typeface="+mn-ea"/>
              </a:rPr>
              <a:t>ImageTarget</a:t>
            </a:r>
            <a:r>
              <a:rPr lang="zh-CN" altLang="en-US" smtClean="0">
                <a:sym typeface="+mn-ea"/>
              </a:rPr>
              <a:t>预制体拖入场景，并通过检视面板对标记数据库以及图片进行指定</a:t>
            </a:r>
            <a:endParaRPr lang="zh-CN" altLang="en-US" sz="2000" dirty="0">
              <a:solidFill>
                <a:schemeClr val="tx1"/>
              </a:solidFill>
            </a:endParaRPr>
          </a:p>
          <a:p>
            <a:pPr>
              <a:lnSpc>
                <a:spcPct val="150000"/>
              </a:lnSpc>
            </a:pPr>
            <a:endParaRPr lang="zh-CN" altLang="en-US" smtClean="0">
              <a:sym typeface="+mn-ea"/>
            </a:endParaRPr>
          </a:p>
          <a:p>
            <a:pPr>
              <a:lnSpc>
                <a:spcPct val="150000"/>
              </a:lnSpc>
            </a:pPr>
            <a:endParaRPr lang="zh-CN" altLang="en-US" smtClean="0">
              <a:sym typeface="+mn-ea"/>
            </a:endParaRPr>
          </a:p>
        </p:txBody>
      </p:sp>
      <p:pic>
        <p:nvPicPr>
          <p:cNvPr id="3" name="图片 2"/>
          <p:cNvPicPr>
            <a:picLocks noChangeAspect="1"/>
          </p:cNvPicPr>
          <p:nvPr/>
        </p:nvPicPr>
        <p:blipFill>
          <a:blip r:embed="rId3"/>
          <a:stretch>
            <a:fillRect/>
          </a:stretch>
        </p:blipFill>
        <p:spPr>
          <a:xfrm>
            <a:off x="840105" y="3866515"/>
            <a:ext cx="5168900" cy="1320800"/>
          </a:xfrm>
          <a:prstGeom prst="rect">
            <a:avLst/>
          </a:prstGeom>
        </p:spPr>
      </p:pic>
      <p:pic>
        <p:nvPicPr>
          <p:cNvPr id="8" name="图片 7"/>
          <p:cNvPicPr>
            <a:picLocks noChangeAspect="1"/>
          </p:cNvPicPr>
          <p:nvPr/>
        </p:nvPicPr>
        <p:blipFill>
          <a:blip r:embed="rId4"/>
          <a:stretch>
            <a:fillRect/>
          </a:stretch>
        </p:blipFill>
        <p:spPr>
          <a:xfrm>
            <a:off x="6720205" y="2950845"/>
            <a:ext cx="4270692" cy="3420025"/>
          </a:xfrm>
          <a:prstGeom prst="rect">
            <a:avLst/>
          </a:prstGeom>
        </p:spPr>
      </p:pic>
    </p:spTree>
    <p:custDataLst>
      <p:tags r:id="rId5"/>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p>
            <a:r>
              <a:rPr lang="en-US"/>
              <a:t>Vuforia</a:t>
            </a:r>
            <a:r>
              <a:rPr lang="zh-CN" altLang="en-US"/>
              <a:t>：模型显示</a:t>
            </a:r>
            <a:endParaRPr lang="zh-CN" altLang="en-US"/>
          </a:p>
        </p:txBody>
      </p:sp>
      <p:sp>
        <p:nvSpPr>
          <p:cNvPr id="2" name="内容占位符 4"/>
          <p:cNvSpPr>
            <a:spLocks noGrp="1"/>
          </p:cNvSpPr>
          <p:nvPr>
            <p:custDataLst>
              <p:tags r:id="rId2"/>
            </p:custDataLst>
          </p:nvPr>
        </p:nvSpPr>
        <p:spPr>
          <a:xfrm>
            <a:off x="838200" y="1562735"/>
            <a:ext cx="9778365" cy="461391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mtClean="0">
                <a:sym typeface="+mn-ea"/>
              </a:rPr>
              <a:t>⑨ 将准备好的龙模型挂载到</a:t>
            </a:r>
            <a:r>
              <a:rPr lang="en-US" altLang="zh-CN" smtClean="0">
                <a:sym typeface="+mn-ea"/>
              </a:rPr>
              <a:t>ImageTarget</a:t>
            </a:r>
            <a:r>
              <a:rPr lang="zh-CN" altLang="en-US" smtClean="0">
                <a:sym typeface="+mn-ea"/>
              </a:rPr>
              <a:t>下作为子对象，调整模型大小后运行项目，结果如下：</a:t>
            </a:r>
            <a:endParaRPr lang="zh-CN" altLang="en-US" sz="2000" dirty="0">
              <a:solidFill>
                <a:schemeClr val="tx1"/>
              </a:solidFill>
            </a:endParaRPr>
          </a:p>
          <a:p>
            <a:pPr>
              <a:lnSpc>
                <a:spcPct val="150000"/>
              </a:lnSpc>
            </a:pPr>
            <a:endParaRPr lang="zh-CN" altLang="en-US" smtClean="0">
              <a:sym typeface="+mn-ea"/>
            </a:endParaRPr>
          </a:p>
          <a:p>
            <a:pPr>
              <a:lnSpc>
                <a:spcPct val="150000"/>
              </a:lnSpc>
            </a:pPr>
            <a:endParaRPr lang="zh-CN" altLang="en-US" smtClean="0">
              <a:sym typeface="+mn-ea"/>
            </a:endParaRPr>
          </a:p>
        </p:txBody>
      </p:sp>
      <p:pic>
        <p:nvPicPr>
          <p:cNvPr id="7" name="图片 6" descr="3DCourse"/>
          <p:cNvPicPr>
            <a:picLocks noChangeAspect="1"/>
          </p:cNvPicPr>
          <p:nvPr/>
        </p:nvPicPr>
        <p:blipFill>
          <a:blip r:embed="rId3"/>
          <a:stretch>
            <a:fillRect/>
          </a:stretch>
        </p:blipFill>
        <p:spPr>
          <a:xfrm>
            <a:off x="3508375" y="2837815"/>
            <a:ext cx="5179630" cy="3780028"/>
          </a:xfrm>
          <a:prstGeom prst="rect">
            <a:avLst/>
          </a:prstGeom>
        </p:spPr>
      </p:pic>
    </p:spTree>
    <p:custDataLst>
      <p:tags r:id="rId4"/>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7"/>
          <p:cNvSpPr>
            <a:spLocks noGrp="1"/>
          </p:cNvSpPr>
          <p:nvPr>
            <p:ph type="body" sz="half" idx="2"/>
            <p:custDataLst>
              <p:tags r:id="rId1"/>
            </p:custDataLst>
          </p:nvPr>
        </p:nvSpPr>
        <p:spPr>
          <a:xfrm>
            <a:off x="1358900" y="5683250"/>
            <a:ext cx="9473565" cy="888365"/>
          </a:xfrm>
          <a:solidFill>
            <a:schemeClr val="accent2"/>
          </a:solidFill>
        </p:spPr>
        <p:txBody>
          <a:bodyPr anchor="ctr">
            <a:normAutofit/>
          </a:bodyPr>
          <a:lstStyle/>
          <a:p>
            <a:pPr marL="0" indent="0" algn="ctr">
              <a:buNone/>
            </a:pPr>
            <a:r>
              <a:rPr lang="zh-CN" altLang="en-US" dirty="0">
                <a:solidFill>
                  <a:schemeClr val="bg1"/>
                </a:solidFill>
              </a:rPr>
              <a:t>通过对</a:t>
            </a:r>
            <a:r>
              <a:rPr lang="en-US" altLang="zh-CN" dirty="0">
                <a:solidFill>
                  <a:schemeClr val="bg1"/>
                </a:solidFill>
              </a:rPr>
              <a:t>ImageTarget</a:t>
            </a:r>
            <a:r>
              <a:rPr lang="zh-CN" altLang="en-US" dirty="0">
                <a:solidFill>
                  <a:schemeClr val="bg1"/>
                </a:solidFill>
              </a:rPr>
              <a:t>进行设置，即使目标在摄像头外也能维持场景</a:t>
            </a:r>
            <a:endParaRPr lang="zh-CN" altLang="en-US" dirty="0">
              <a:solidFill>
                <a:schemeClr val="bg1"/>
              </a:solidFill>
            </a:endParaRPr>
          </a:p>
        </p:txBody>
      </p:sp>
      <p:pic>
        <p:nvPicPr>
          <p:cNvPr id="3" name="图片 2"/>
          <p:cNvPicPr>
            <a:picLocks noChangeAspect="1"/>
          </p:cNvPicPr>
          <p:nvPr/>
        </p:nvPicPr>
        <p:blipFill>
          <a:blip r:embed="rId2"/>
          <a:stretch>
            <a:fillRect/>
          </a:stretch>
        </p:blipFill>
        <p:spPr>
          <a:xfrm>
            <a:off x="1358900" y="1623695"/>
            <a:ext cx="4004945" cy="1743075"/>
          </a:xfrm>
          <a:prstGeom prst="rect">
            <a:avLst/>
          </a:prstGeom>
        </p:spPr>
      </p:pic>
      <p:pic>
        <p:nvPicPr>
          <p:cNvPr id="4" name="图片 3"/>
          <p:cNvPicPr>
            <a:picLocks noChangeAspect="1"/>
          </p:cNvPicPr>
          <p:nvPr/>
        </p:nvPicPr>
        <p:blipFill>
          <a:blip r:embed="rId3"/>
          <a:stretch>
            <a:fillRect/>
          </a:stretch>
        </p:blipFill>
        <p:spPr>
          <a:xfrm>
            <a:off x="5513070" y="1623695"/>
            <a:ext cx="5318760" cy="3526790"/>
          </a:xfrm>
          <a:prstGeom prst="rect">
            <a:avLst/>
          </a:prstGeom>
        </p:spPr>
      </p:pic>
      <p:pic>
        <p:nvPicPr>
          <p:cNvPr id="7" name="图片 6"/>
          <p:cNvPicPr>
            <a:picLocks noChangeAspect="1"/>
          </p:cNvPicPr>
          <p:nvPr/>
        </p:nvPicPr>
        <p:blipFill>
          <a:blip r:embed="rId4"/>
          <a:stretch>
            <a:fillRect/>
          </a:stretch>
        </p:blipFill>
        <p:spPr>
          <a:xfrm>
            <a:off x="1358900" y="3478530"/>
            <a:ext cx="4004945" cy="2092325"/>
          </a:xfrm>
          <a:prstGeom prst="rect">
            <a:avLst/>
          </a:prstGeom>
        </p:spPr>
      </p:pic>
      <p:sp>
        <p:nvSpPr>
          <p:cNvPr id="6" name="标题 5"/>
          <p:cNvSpPr>
            <a:spLocks noGrp="1"/>
          </p:cNvSpPr>
          <p:nvPr>
            <p:custDataLst>
              <p:tags r:id="rId5"/>
            </p:custDataLst>
          </p:nvPr>
        </p:nvSpPr>
        <p:spPr>
          <a:xfrm>
            <a:off x="839788" y="365125"/>
            <a:ext cx="10515600" cy="11493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US"/>
              <a:t>Vuforia</a:t>
            </a:r>
            <a:r>
              <a:rPr lang="zh-CN" altLang="en-US"/>
              <a:t>：额外追踪</a:t>
            </a:r>
            <a:endParaRPr lang="zh-CN" altLang="en-US"/>
          </a:p>
        </p:txBody>
      </p:sp>
    </p:spTree>
    <p:custDataLst>
      <p:tags r:id="rId6"/>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t>Vuforia</a:t>
            </a:r>
            <a:r>
              <a:rPr lang="zh-CN" altLang="en-US"/>
              <a:t>：脚本处理</a:t>
            </a:r>
            <a:endParaRPr lang="zh-CN" altLang="en-US"/>
          </a:p>
        </p:txBody>
      </p:sp>
      <p:sp>
        <p:nvSpPr>
          <p:cNvPr id="5" name="内容占位符 4"/>
          <p:cNvSpPr>
            <a:spLocks noGrp="1"/>
          </p:cNvSpPr>
          <p:nvPr>
            <p:ph idx="1"/>
            <p:custDataLst>
              <p:tags r:id="rId2"/>
            </p:custDataLst>
          </p:nvPr>
        </p:nvSpPr>
        <p:spPr>
          <a:xfrm>
            <a:off x="838200" y="4973955"/>
            <a:ext cx="10515600" cy="1771650"/>
          </a:xfrm>
          <a:ln>
            <a:noFill/>
          </a:ln>
        </p:spPr>
        <p:txBody>
          <a:bodyPr/>
          <a:lstStyle/>
          <a:p>
            <a:pPr>
              <a:lnSpc>
                <a:spcPct val="150000"/>
              </a:lnSpc>
            </a:pPr>
            <a:r>
              <a:rPr lang="zh-CN" altLang="en-US" smtClean="0"/>
              <a:t>上述简单案例，可以在不进行任何编码情况下实现最基础的</a:t>
            </a:r>
            <a:r>
              <a:rPr lang="en-US" altLang="zh-CN" smtClean="0"/>
              <a:t>AR</a:t>
            </a:r>
            <a:r>
              <a:rPr lang="zh-CN" altLang="en-US" smtClean="0"/>
              <a:t>运用。整个过程不需要任何计算机视觉的知识，</a:t>
            </a:r>
            <a:r>
              <a:rPr lang="en-US" altLang="zh-CN" smtClean="0"/>
              <a:t>ARCamera</a:t>
            </a:r>
            <a:r>
              <a:rPr lang="zh-CN" altLang="en-US" smtClean="0"/>
              <a:t>自动对</a:t>
            </a:r>
            <a:r>
              <a:rPr lang="en-US" altLang="zh-CN" smtClean="0"/>
              <a:t>ImageTarget</a:t>
            </a:r>
            <a:r>
              <a:rPr lang="zh-CN" altLang="en-US" smtClean="0"/>
              <a:t>进行检测，且通过其挂载事件脚本对模型渲染与否进行处理。</a:t>
            </a:r>
            <a:endParaRPr lang="zh-CN" altLang="en-US" smtClean="0"/>
          </a:p>
        </p:txBody>
      </p:sp>
      <p:pic>
        <p:nvPicPr>
          <p:cNvPr id="2" name="图片 1"/>
          <p:cNvPicPr>
            <a:picLocks noChangeAspect="1"/>
          </p:cNvPicPr>
          <p:nvPr/>
        </p:nvPicPr>
        <p:blipFill>
          <a:blip r:embed="rId3"/>
          <a:stretch>
            <a:fillRect/>
          </a:stretch>
        </p:blipFill>
        <p:spPr>
          <a:xfrm>
            <a:off x="4236085" y="1320800"/>
            <a:ext cx="3342882" cy="3600026"/>
          </a:xfrm>
          <a:prstGeom prst="rect">
            <a:avLst/>
          </a:prstGeom>
        </p:spPr>
      </p:pic>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t>Vuforia</a:t>
            </a:r>
            <a:r>
              <a:rPr lang="zh-CN" altLang="en-US"/>
              <a:t>：脚本处理</a:t>
            </a:r>
            <a:endParaRPr lang="zh-CN" altLang="en-US"/>
          </a:p>
        </p:txBody>
      </p:sp>
      <p:sp>
        <p:nvSpPr>
          <p:cNvPr id="5" name="内容占位符 4"/>
          <p:cNvSpPr>
            <a:spLocks noGrp="1"/>
          </p:cNvSpPr>
          <p:nvPr>
            <p:ph idx="1"/>
            <p:custDataLst>
              <p:tags r:id="rId2"/>
            </p:custDataLst>
          </p:nvPr>
        </p:nvSpPr>
        <p:spPr>
          <a:xfrm>
            <a:off x="838200" y="4973955"/>
            <a:ext cx="10515600" cy="1771650"/>
          </a:xfrm>
          <a:ln>
            <a:noFill/>
          </a:ln>
        </p:spPr>
        <p:txBody>
          <a:bodyPr>
            <a:normAutofit/>
          </a:bodyPr>
          <a:lstStyle/>
          <a:p>
            <a:pPr>
              <a:lnSpc>
                <a:spcPct val="150000"/>
              </a:lnSpc>
            </a:pPr>
            <a:r>
              <a:rPr lang="zh-CN" altLang="en-US" smtClean="0"/>
              <a:t>脚本在</a:t>
            </a:r>
            <a:r>
              <a:rPr lang="en-US" altLang="zh-CN" smtClean="0"/>
              <a:t>Start()</a:t>
            </a:r>
            <a:r>
              <a:rPr lang="zh-CN" altLang="en-US" smtClean="0"/>
              <a:t>初始化的过程中对另一组件</a:t>
            </a:r>
            <a:r>
              <a:rPr lang="en-US" altLang="zh-CN" smtClean="0"/>
              <a:t>Image Target Behavior</a:t>
            </a:r>
            <a:r>
              <a:rPr lang="zh-CN" altLang="en-US" smtClean="0"/>
              <a:t>脚本获取，并通过其将当前类注册为</a:t>
            </a:r>
            <a:r>
              <a:rPr lang="en-US" altLang="zh-CN" smtClean="0"/>
              <a:t>事情处理器，使得可以通过ITrackableEventHandler接口的OnTrackableStateChange</a:t>
            </a:r>
            <a:r>
              <a:rPr lang="zh-CN" altLang="en-US" smtClean="0"/>
              <a:t>函数接收到目标检测状态的变化。</a:t>
            </a:r>
            <a:endParaRPr lang="zh-CN" altLang="en-US" smtClean="0"/>
          </a:p>
        </p:txBody>
      </p:sp>
      <p:pic>
        <p:nvPicPr>
          <p:cNvPr id="3" name="图片 2"/>
          <p:cNvPicPr>
            <a:picLocks noChangeAspect="1"/>
          </p:cNvPicPr>
          <p:nvPr/>
        </p:nvPicPr>
        <p:blipFill>
          <a:blip r:embed="rId3"/>
          <a:stretch>
            <a:fillRect/>
          </a:stretch>
        </p:blipFill>
        <p:spPr>
          <a:xfrm>
            <a:off x="2884170" y="1482090"/>
            <a:ext cx="6423927" cy="3492026"/>
          </a:xfrm>
          <a:prstGeom prst="rect">
            <a:avLst/>
          </a:prstGeom>
        </p:spPr>
      </p:pic>
    </p:spTree>
    <p:custDataLst>
      <p:tags r:id="rId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t>Vuforia</a:t>
            </a:r>
            <a:r>
              <a:rPr lang="zh-CN" altLang="en-US"/>
              <a:t>：脚本处理</a:t>
            </a:r>
            <a:endParaRPr lang="zh-CN" altLang="en-US"/>
          </a:p>
        </p:txBody>
      </p:sp>
      <p:sp>
        <p:nvSpPr>
          <p:cNvPr id="5" name="内容占位符 4"/>
          <p:cNvSpPr>
            <a:spLocks noGrp="1"/>
          </p:cNvSpPr>
          <p:nvPr>
            <p:ph idx="1"/>
            <p:custDataLst>
              <p:tags r:id="rId2"/>
            </p:custDataLst>
          </p:nvPr>
        </p:nvSpPr>
        <p:spPr>
          <a:xfrm>
            <a:off x="838200" y="4973955"/>
            <a:ext cx="10515600" cy="1771650"/>
          </a:xfrm>
          <a:ln>
            <a:noFill/>
          </a:ln>
        </p:spPr>
        <p:txBody>
          <a:bodyPr/>
          <a:lstStyle/>
          <a:p>
            <a:pPr>
              <a:lnSpc>
                <a:spcPct val="150000"/>
              </a:lnSpc>
            </a:pPr>
            <a:r>
              <a:rPr lang="zh-CN" altLang="en-US" smtClean="0"/>
              <a:t>当前状态为检测、追踪或额外追踪时，</a:t>
            </a:r>
            <a:r>
              <a:rPr lang="en-US" altLang="zh-CN" smtClean="0"/>
              <a:t>OnTrackingFound()</a:t>
            </a:r>
            <a:r>
              <a:rPr lang="zh-CN" altLang="en-US" smtClean="0"/>
              <a:t>获取</a:t>
            </a:r>
            <a:r>
              <a:rPr lang="en-US" altLang="zh-CN" smtClean="0"/>
              <a:t>ImageTarget</a:t>
            </a:r>
            <a:r>
              <a:rPr lang="zh-CN" altLang="en-US" smtClean="0"/>
              <a:t>下所有模型的渲染及碰撞器组件并启用，显示模型；否则，</a:t>
            </a:r>
            <a:r>
              <a:rPr lang="en-US" altLang="zh-CN" smtClean="0"/>
              <a:t>OnTrackingLost()</a:t>
            </a:r>
            <a:r>
              <a:rPr lang="zh-CN" altLang="en-US" smtClean="0"/>
              <a:t>将目标下所有模型的渲染及碰撞器组件关闭，模型消失。</a:t>
            </a:r>
            <a:endParaRPr lang="zh-CN" altLang="en-US" smtClean="0"/>
          </a:p>
        </p:txBody>
      </p:sp>
      <p:pic>
        <p:nvPicPr>
          <p:cNvPr id="7" name="图片 6"/>
          <p:cNvPicPr>
            <a:picLocks noChangeAspect="1"/>
          </p:cNvPicPr>
          <p:nvPr/>
        </p:nvPicPr>
        <p:blipFill>
          <a:blip r:embed="rId3"/>
          <a:stretch>
            <a:fillRect/>
          </a:stretch>
        </p:blipFill>
        <p:spPr>
          <a:xfrm>
            <a:off x="3401695" y="1374140"/>
            <a:ext cx="5496094" cy="3672027"/>
          </a:xfrm>
          <a:prstGeom prst="rect">
            <a:avLst/>
          </a:prstGeom>
        </p:spPr>
      </p:pic>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sym typeface="+mn-ea"/>
              </a:rPr>
              <a:t>Vuforia</a:t>
            </a:r>
            <a:r>
              <a:rPr lang="zh-CN" altLang="en-US">
                <a:sym typeface="+mn-ea"/>
              </a:rPr>
              <a:t>：</a:t>
            </a:r>
            <a:r>
              <a:rPr lang="en-US" altLang="zh-CN"/>
              <a:t>Virtual Button</a:t>
            </a:r>
            <a:endParaRPr lang="en-US" altLang="zh-CN"/>
          </a:p>
        </p:txBody>
      </p:sp>
      <p:sp>
        <p:nvSpPr>
          <p:cNvPr id="6" name="内容占位符 5"/>
          <p:cNvSpPr>
            <a:spLocks noGrp="1"/>
          </p:cNvSpPr>
          <p:nvPr>
            <p:ph idx="1"/>
            <p:custDataLst>
              <p:tags r:id="rId2"/>
            </p:custDataLst>
          </p:nvPr>
        </p:nvSpPr>
        <p:spPr>
          <a:ln>
            <a:noFill/>
          </a:ln>
        </p:spPr>
        <p:txBody>
          <a:bodyPr/>
          <a:p>
            <a:pPr>
              <a:lnSpc>
                <a:spcPct val="150000"/>
              </a:lnSpc>
            </a:pPr>
            <a:r>
              <a:rPr lang="zh-CN" altLang="en-US" smtClean="0">
                <a:sym typeface="+mn-ea"/>
              </a:rPr>
              <a:t>对于不同类型</a:t>
            </a:r>
            <a:r>
              <a:rPr lang="en-US" altLang="zh-CN" smtClean="0">
                <a:sym typeface="+mn-ea"/>
              </a:rPr>
              <a:t>Target</a:t>
            </a:r>
            <a:r>
              <a:rPr lang="zh-CN" altLang="en-US" smtClean="0">
                <a:sym typeface="+mn-ea"/>
              </a:rPr>
              <a:t>的识别已经足以让游戏变得酷炫，然而</a:t>
            </a:r>
            <a:r>
              <a:rPr lang="en-US" altLang="zh-CN" smtClean="0">
                <a:sym typeface="+mn-ea"/>
              </a:rPr>
              <a:t>Vuforia</a:t>
            </a:r>
            <a:r>
              <a:rPr lang="zh-CN" altLang="en-US" smtClean="0">
                <a:sym typeface="+mn-ea"/>
              </a:rPr>
              <a:t>还可以使用</a:t>
            </a:r>
            <a:r>
              <a:rPr lang="en-US" altLang="zh-CN" smtClean="0">
                <a:sym typeface="+mn-ea"/>
              </a:rPr>
              <a:t>virtual button</a:t>
            </a:r>
            <a:r>
              <a:rPr lang="zh-CN" altLang="en-US" smtClean="0">
                <a:sym typeface="+mn-ea"/>
              </a:rPr>
              <a:t>功能让虚拟与现实的交互变得更加的丰富。</a:t>
            </a:r>
            <a:r>
              <a:rPr lang="en-US" altLang="zh-CN" smtClean="0">
                <a:sym typeface="+mn-ea"/>
              </a:rPr>
              <a:t>virtual button</a:t>
            </a:r>
            <a:r>
              <a:rPr lang="zh-CN" altLang="en-US" smtClean="0">
                <a:sym typeface="+mn-ea"/>
              </a:rPr>
              <a:t>是</a:t>
            </a:r>
            <a:r>
              <a:rPr lang="en-US" altLang="zh-CN" smtClean="0">
                <a:sym typeface="+mn-ea"/>
              </a:rPr>
              <a:t>Vuforia</a:t>
            </a:r>
            <a:r>
              <a:rPr lang="zh-CN" altLang="en-US" smtClean="0">
                <a:sym typeface="+mn-ea"/>
              </a:rPr>
              <a:t>中唯一一个可交互的组件，玩家可以通过摄像头用手指触碰虚拟按钮，从而触发相应的动作或事件，开发者可以利用这个功能创造出很多有趣的应用。接下来便在前述案例的基础上，加入虚拟按钮让</a:t>
            </a:r>
            <a:r>
              <a:rPr lang="en-US" altLang="zh-CN" smtClean="0">
                <a:sym typeface="+mn-ea"/>
              </a:rPr>
              <a:t>dragon</a:t>
            </a:r>
            <a:r>
              <a:rPr lang="zh-CN" altLang="en-US" smtClean="0">
                <a:sym typeface="+mn-ea"/>
              </a:rPr>
              <a:t>飞起来。</a:t>
            </a:r>
            <a:endParaRPr lang="zh-CN" altLang="en-US" smtClean="0">
              <a:sym typeface="+mn-ea"/>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t>AR</a:t>
            </a:r>
            <a:r>
              <a:rPr lang="zh-CN" altLang="en-US"/>
              <a:t>技术简介</a:t>
            </a:r>
            <a:endParaRPr lang="zh-CN" altLang="en-US"/>
          </a:p>
        </p:txBody>
      </p:sp>
      <p:sp>
        <p:nvSpPr>
          <p:cNvPr id="5" name="内容占位符 4"/>
          <p:cNvSpPr>
            <a:spLocks noGrp="1"/>
          </p:cNvSpPr>
          <p:nvPr>
            <p:ph idx="1"/>
            <p:custDataLst>
              <p:tags r:id="rId2"/>
            </p:custDataLst>
          </p:nvPr>
        </p:nvSpPr>
        <p:spPr>
          <a:ln>
            <a:noFill/>
          </a:ln>
        </p:spPr>
        <p:txBody>
          <a:bodyPr/>
          <a:lstStyle/>
          <a:p>
            <a:pPr>
              <a:lnSpc>
                <a:spcPct val="150000"/>
              </a:lnSpc>
            </a:pPr>
            <a:r>
              <a:rPr lang="en-US" smtClean="0"/>
              <a:t>AR</a:t>
            </a:r>
            <a:r>
              <a:rPr lang="zh-CN" altLang="en-US" smtClean="0"/>
              <a:t>技术，增强现实（</a:t>
            </a:r>
            <a:r>
              <a:rPr lang="en-US" altLang="zh-CN" smtClean="0"/>
              <a:t>Argumented Reality</a:t>
            </a:r>
            <a:r>
              <a:rPr lang="zh-CN" altLang="en-US" smtClean="0"/>
              <a:t>）技术。它是一种将真实世界信息和虚拟世界信息“无缝”集成的新技术，是把原本在现实世界的一定时间空间范围内很难体验到的实体信息(视觉信息,声音,味道,触觉等),通过电脑等科学技术，模拟仿真后再叠加，将虚拟的信息应用到真实世界，被人类感官所感知，从而达到超越现实的感官体验。真实的环境和虚拟的物体实时地叠加到了同一个画面或空间同时存在。</a:t>
            </a:r>
            <a:endParaRPr lang="en-US" altLang="zh-CN" smtClean="0"/>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sym typeface="+mn-ea"/>
              </a:rPr>
              <a:t>Vuforia</a:t>
            </a:r>
            <a:r>
              <a:rPr lang="zh-CN" altLang="en-US">
                <a:sym typeface="+mn-ea"/>
              </a:rPr>
              <a:t>：</a:t>
            </a:r>
            <a:r>
              <a:rPr lang="en-US" altLang="zh-CN"/>
              <a:t>Virtual Button</a:t>
            </a:r>
            <a:endParaRPr lang="en-US" altLang="zh-CN"/>
          </a:p>
        </p:txBody>
      </p:sp>
      <p:sp>
        <p:nvSpPr>
          <p:cNvPr id="6" name="内容占位符 5"/>
          <p:cNvSpPr>
            <a:spLocks noGrp="1"/>
          </p:cNvSpPr>
          <p:nvPr>
            <p:ph idx="1"/>
            <p:custDataLst>
              <p:tags r:id="rId2"/>
            </p:custDataLst>
          </p:nvPr>
        </p:nvSpPr>
        <p:spPr>
          <a:ln>
            <a:noFill/>
          </a:ln>
        </p:spPr>
        <p:txBody>
          <a:bodyPr/>
          <a:p>
            <a:pPr>
              <a:lnSpc>
                <a:spcPct val="150000"/>
              </a:lnSpc>
            </a:pPr>
            <a:r>
              <a:rPr lang="zh-CN" altLang="en-US" smtClean="0">
                <a:sym typeface="+mn-ea"/>
              </a:rPr>
              <a:t>① 将</a:t>
            </a:r>
            <a:r>
              <a:rPr lang="en-US" altLang="zh-CN" smtClean="0">
                <a:sym typeface="+mn-ea"/>
              </a:rPr>
              <a:t>Vuforia</a:t>
            </a:r>
            <a:r>
              <a:rPr lang="zh-CN" altLang="en-US" smtClean="0">
                <a:sym typeface="+mn-ea"/>
              </a:rPr>
              <a:t>的</a:t>
            </a:r>
            <a:r>
              <a:rPr lang="en-US" altLang="zh-CN" smtClean="0">
                <a:sym typeface="+mn-ea"/>
              </a:rPr>
              <a:t>Virtual button</a:t>
            </a:r>
            <a:r>
              <a:rPr lang="zh-CN" altLang="en-US" smtClean="0">
                <a:sym typeface="+mn-ea"/>
              </a:rPr>
              <a:t>预制体挂载到</a:t>
            </a:r>
            <a:r>
              <a:rPr lang="en-US" altLang="zh-CN" smtClean="0">
                <a:sym typeface="+mn-ea"/>
              </a:rPr>
              <a:t>ImageTarget</a:t>
            </a:r>
            <a:r>
              <a:rPr lang="zh-CN" altLang="en-US" smtClean="0">
                <a:sym typeface="+mn-ea"/>
              </a:rPr>
              <a:t>下作为子对象，同时调整至合适大小和位置。为了使虚拟按钮可见，可以在按钮下添加相应大小的平面并附着材质</a:t>
            </a:r>
            <a:endParaRPr lang="zh-CN" altLang="en-US" smtClean="0">
              <a:sym typeface="+mn-ea"/>
            </a:endParaRPr>
          </a:p>
        </p:txBody>
      </p:sp>
      <p:pic>
        <p:nvPicPr>
          <p:cNvPr id="5" name="图片 4"/>
          <p:cNvPicPr>
            <a:picLocks noChangeAspect="1"/>
          </p:cNvPicPr>
          <p:nvPr/>
        </p:nvPicPr>
        <p:blipFill>
          <a:blip r:embed="rId3"/>
          <a:stretch>
            <a:fillRect/>
          </a:stretch>
        </p:blipFill>
        <p:spPr>
          <a:xfrm>
            <a:off x="1181100" y="3950970"/>
            <a:ext cx="3549059" cy="1476011"/>
          </a:xfrm>
          <a:prstGeom prst="rect">
            <a:avLst/>
          </a:prstGeom>
        </p:spPr>
      </p:pic>
      <p:pic>
        <p:nvPicPr>
          <p:cNvPr id="10" name="图片 9"/>
          <p:cNvPicPr>
            <a:picLocks noChangeAspect="1"/>
          </p:cNvPicPr>
          <p:nvPr/>
        </p:nvPicPr>
        <p:blipFill>
          <a:blip r:embed="rId4"/>
          <a:stretch>
            <a:fillRect/>
          </a:stretch>
        </p:blipFill>
        <p:spPr>
          <a:xfrm>
            <a:off x="6028055" y="2978785"/>
            <a:ext cx="4814346" cy="3420025"/>
          </a:xfrm>
          <a:prstGeom prst="rect">
            <a:avLst/>
          </a:prstGeom>
        </p:spPr>
      </p:pic>
    </p:spTree>
    <p:custDataLst>
      <p:tags r:id="rId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sym typeface="+mn-ea"/>
              </a:rPr>
              <a:t>Vuforia</a:t>
            </a:r>
            <a:r>
              <a:rPr lang="zh-CN" altLang="en-US">
                <a:sym typeface="+mn-ea"/>
              </a:rPr>
              <a:t>：</a:t>
            </a:r>
            <a:r>
              <a:rPr lang="en-US" altLang="zh-CN"/>
              <a:t>Virtual Button</a:t>
            </a:r>
            <a:endParaRPr lang="en-US" altLang="zh-CN"/>
          </a:p>
        </p:txBody>
      </p:sp>
      <p:sp>
        <p:nvSpPr>
          <p:cNvPr id="6" name="内容占位符 5"/>
          <p:cNvSpPr>
            <a:spLocks noGrp="1"/>
          </p:cNvSpPr>
          <p:nvPr>
            <p:ph idx="1"/>
            <p:custDataLst>
              <p:tags r:id="rId2"/>
            </p:custDataLst>
          </p:nvPr>
        </p:nvSpPr>
        <p:spPr>
          <a:ln>
            <a:noFill/>
          </a:ln>
        </p:spPr>
        <p:txBody>
          <a:bodyPr/>
          <a:p>
            <a:pPr>
              <a:lnSpc>
                <a:spcPct val="150000"/>
              </a:lnSpc>
            </a:pPr>
            <a:r>
              <a:rPr lang="zh-CN" altLang="en-US" smtClean="0">
                <a:sym typeface="+mn-ea"/>
              </a:rPr>
              <a:t>② 创建脚本，对</a:t>
            </a:r>
            <a:r>
              <a:rPr lang="en-US" altLang="zh-CN" smtClean="0">
                <a:sym typeface="+mn-ea"/>
              </a:rPr>
              <a:t>IVuforiaButtonEventHandler</a:t>
            </a:r>
            <a:r>
              <a:rPr lang="zh-CN" altLang="en-US" smtClean="0">
                <a:sym typeface="+mn-ea"/>
              </a:rPr>
              <a:t>接口进行实现，以对虚拟按钮的按下与释放事件进行监听并处理，挂载到</a:t>
            </a:r>
            <a:r>
              <a:rPr lang="en-US" altLang="zh-CN" smtClean="0">
                <a:sym typeface="+mn-ea"/>
              </a:rPr>
              <a:t>ImageTarget</a:t>
            </a:r>
            <a:r>
              <a:rPr lang="zh-CN" altLang="en-US" smtClean="0">
                <a:sym typeface="+mn-ea"/>
              </a:rPr>
              <a:t>下并对变量进行指定</a:t>
            </a:r>
            <a:endParaRPr lang="zh-CN" altLang="en-US" smtClean="0">
              <a:sym typeface="+mn-ea"/>
            </a:endParaRPr>
          </a:p>
        </p:txBody>
      </p:sp>
      <p:pic>
        <p:nvPicPr>
          <p:cNvPr id="2" name="图片 1"/>
          <p:cNvPicPr>
            <a:picLocks noChangeAspect="1"/>
          </p:cNvPicPr>
          <p:nvPr/>
        </p:nvPicPr>
        <p:blipFill>
          <a:blip r:embed="rId3"/>
          <a:stretch>
            <a:fillRect/>
          </a:stretch>
        </p:blipFill>
        <p:spPr>
          <a:xfrm>
            <a:off x="2613660" y="2969260"/>
            <a:ext cx="6964128" cy="3600026"/>
          </a:xfrm>
          <a:prstGeom prst="rect">
            <a:avLst/>
          </a:prstGeom>
        </p:spPr>
      </p:pic>
    </p:spTree>
    <p:custDataLst>
      <p:tags r:id="rId4"/>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sym typeface="+mn-ea"/>
              </a:rPr>
              <a:t>Vuforia</a:t>
            </a:r>
            <a:r>
              <a:rPr lang="zh-CN" altLang="en-US">
                <a:sym typeface="+mn-ea"/>
              </a:rPr>
              <a:t>：</a:t>
            </a:r>
            <a:r>
              <a:rPr lang="en-US" altLang="zh-CN"/>
              <a:t>Virtual Button</a:t>
            </a:r>
            <a:endParaRPr lang="en-US" altLang="zh-CN"/>
          </a:p>
        </p:txBody>
      </p:sp>
      <p:sp>
        <p:nvSpPr>
          <p:cNvPr id="6" name="内容占位符 5"/>
          <p:cNvSpPr>
            <a:spLocks noGrp="1"/>
          </p:cNvSpPr>
          <p:nvPr>
            <p:ph idx="1"/>
            <p:custDataLst>
              <p:tags r:id="rId2"/>
            </p:custDataLst>
          </p:nvPr>
        </p:nvSpPr>
        <p:spPr>
          <a:ln>
            <a:noFill/>
          </a:ln>
        </p:spPr>
        <p:txBody>
          <a:bodyPr/>
          <a:p>
            <a:pPr>
              <a:lnSpc>
                <a:spcPct val="150000"/>
              </a:lnSpc>
            </a:pPr>
            <a:r>
              <a:rPr lang="zh-CN" altLang="en-US" smtClean="0">
                <a:sym typeface="+mn-ea"/>
              </a:rPr>
              <a:t>③ 由于</a:t>
            </a:r>
            <a:r>
              <a:rPr lang="en-US" altLang="zh-CN" smtClean="0">
                <a:sym typeface="+mn-ea"/>
              </a:rPr>
              <a:t>dragon</a:t>
            </a:r>
            <a:r>
              <a:rPr lang="zh-CN" altLang="en-US" smtClean="0">
                <a:sym typeface="+mn-ea"/>
              </a:rPr>
              <a:t>已经具有</a:t>
            </a:r>
            <a:r>
              <a:rPr lang="en-US" altLang="zh-CN" smtClean="0">
                <a:sym typeface="+mn-ea"/>
              </a:rPr>
              <a:t>Animator</a:t>
            </a:r>
            <a:r>
              <a:rPr lang="zh-CN" altLang="en-US" smtClean="0">
                <a:sym typeface="+mn-ea"/>
              </a:rPr>
              <a:t>组件，直接在脚本中进行获取，并在相应的按钮事件中对飞行与降落的动画分别进行触发</a:t>
            </a:r>
            <a:endParaRPr lang="zh-CN" altLang="en-US" smtClean="0">
              <a:sym typeface="+mn-ea"/>
            </a:endParaRPr>
          </a:p>
        </p:txBody>
      </p:sp>
      <p:pic>
        <p:nvPicPr>
          <p:cNvPr id="2" name="图片 1"/>
          <p:cNvPicPr>
            <a:picLocks noChangeAspect="1"/>
          </p:cNvPicPr>
          <p:nvPr/>
        </p:nvPicPr>
        <p:blipFill>
          <a:blip r:embed="rId3"/>
          <a:stretch>
            <a:fillRect/>
          </a:stretch>
        </p:blipFill>
        <p:spPr>
          <a:xfrm>
            <a:off x="3430270" y="3352800"/>
            <a:ext cx="5331906" cy="2592019"/>
          </a:xfrm>
          <a:prstGeom prst="rect">
            <a:avLst/>
          </a:prstGeom>
        </p:spPr>
      </p:pic>
    </p:spTree>
    <p:custDataLst>
      <p:tags r:id="rId4"/>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sym typeface="+mn-ea"/>
              </a:rPr>
              <a:t>Vuforia</a:t>
            </a:r>
            <a:r>
              <a:rPr lang="zh-CN" altLang="en-US">
                <a:sym typeface="+mn-ea"/>
              </a:rPr>
              <a:t>：</a:t>
            </a:r>
            <a:r>
              <a:rPr lang="en-US" altLang="zh-CN"/>
              <a:t>Virtual Button</a:t>
            </a:r>
            <a:endParaRPr lang="zh-CN" altLang="en-US"/>
          </a:p>
        </p:txBody>
      </p:sp>
      <p:pic>
        <p:nvPicPr>
          <p:cNvPr id="5" name="图片 4" descr="3DCourse2"/>
          <p:cNvPicPr>
            <a:picLocks noChangeAspect="1"/>
          </p:cNvPicPr>
          <p:nvPr/>
        </p:nvPicPr>
        <p:blipFill>
          <a:blip r:embed="rId2"/>
          <a:stretch>
            <a:fillRect/>
          </a:stretch>
        </p:blipFill>
        <p:spPr>
          <a:xfrm>
            <a:off x="2889250" y="1651000"/>
            <a:ext cx="6412875" cy="4680034"/>
          </a:xfrm>
          <a:prstGeom prst="rect">
            <a:avLst/>
          </a:prstGeom>
        </p:spPr>
      </p:pic>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t>Virtual Button</a:t>
            </a:r>
            <a:r>
              <a:rPr lang="zh-CN" altLang="en-US"/>
              <a:t>：太鼓达人作品展示</a:t>
            </a:r>
            <a:endParaRPr lang="en-US" altLang="zh-CN"/>
          </a:p>
        </p:txBody>
      </p:sp>
      <p:pic>
        <p:nvPicPr>
          <p:cNvPr id="2" name="图片 1" descr="太鼓达人"/>
          <p:cNvPicPr>
            <a:picLocks noChangeAspect="1"/>
          </p:cNvPicPr>
          <p:nvPr/>
        </p:nvPicPr>
        <p:blipFill>
          <a:blip r:embed="rId2"/>
          <a:stretch>
            <a:fillRect/>
          </a:stretch>
        </p:blipFill>
        <p:spPr>
          <a:xfrm>
            <a:off x="3286760" y="2639695"/>
            <a:ext cx="5618780" cy="3240024"/>
          </a:xfrm>
          <a:prstGeom prst="rect">
            <a:avLst/>
          </a:prstGeom>
        </p:spPr>
      </p:pic>
      <p:sp>
        <p:nvSpPr>
          <p:cNvPr id="6" name="内容占位符 5"/>
          <p:cNvSpPr>
            <a:spLocks noGrp="1"/>
          </p:cNvSpPr>
          <p:nvPr>
            <p:ph idx="1"/>
            <p:custDataLst>
              <p:tags r:id="rId3"/>
            </p:custDataLst>
          </p:nvPr>
        </p:nvSpPr>
        <p:spPr>
          <a:ln>
            <a:noFill/>
          </a:ln>
        </p:spPr>
        <p:txBody>
          <a:bodyPr/>
          <a:p>
            <a:pPr>
              <a:lnSpc>
                <a:spcPct val="150000"/>
              </a:lnSpc>
            </a:pPr>
            <a:r>
              <a:rPr lang="en-US" altLang="zh-CN" smtClean="0">
                <a:sym typeface="+mn-ea"/>
              </a:rPr>
              <a:t>Github</a:t>
            </a:r>
            <a:r>
              <a:rPr lang="zh-CN" altLang="en-US" smtClean="0">
                <a:sym typeface="+mn-ea"/>
              </a:rPr>
              <a:t>：</a:t>
            </a:r>
            <a:r>
              <a:rPr lang="zh-CN" altLang="en-US" sz="2000" smtClean="0">
                <a:sym typeface="+mn-ea"/>
                <a:hlinkClick r:id="rId4" action="ppaction://hlinkfile"/>
              </a:rPr>
              <a:t>https://github.com/AR-Game-SYSU2018/AR-TAIKO-DRUM-MASTER</a:t>
            </a:r>
            <a:endParaRPr lang="zh-CN" altLang="en-US" sz="2000" smtClean="0">
              <a:sym typeface="+mn-ea"/>
            </a:endParaRPr>
          </a:p>
        </p:txBody>
      </p:sp>
    </p:spTree>
    <p:custDataLst>
      <p:tags r:id="rId5"/>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7"/>
          <p:cNvSpPr>
            <a:spLocks noGrp="1"/>
          </p:cNvSpPr>
          <p:nvPr>
            <p:ph type="body" sz="half" idx="2"/>
            <p:custDataLst>
              <p:tags r:id="rId1"/>
            </p:custDataLst>
          </p:nvPr>
        </p:nvSpPr>
        <p:spPr>
          <a:xfrm>
            <a:off x="1358900" y="5654040"/>
            <a:ext cx="9473565" cy="917575"/>
          </a:xfrm>
          <a:solidFill>
            <a:schemeClr val="accent2"/>
          </a:solidFill>
        </p:spPr>
        <p:txBody>
          <a:bodyPr anchor="ctr">
            <a:normAutofit/>
          </a:bodyPr>
          <a:lstStyle/>
          <a:p>
            <a:pPr marL="0" indent="0" algn="ctr">
              <a:buNone/>
            </a:pPr>
            <a:r>
              <a:rPr lang="zh-CN" altLang="en-US" dirty="0">
                <a:solidFill>
                  <a:schemeClr val="bg1"/>
                </a:solidFill>
              </a:rPr>
              <a:t>这是比较突出的功能，可以对真实物体进行实时</a:t>
            </a:r>
            <a:r>
              <a:rPr lang="en-US" altLang="zh-CN" dirty="0">
                <a:solidFill>
                  <a:schemeClr val="bg1"/>
                </a:solidFill>
              </a:rPr>
              <a:t>3D</a:t>
            </a:r>
            <a:r>
              <a:rPr lang="zh-CN" altLang="en-US" dirty="0">
                <a:solidFill>
                  <a:schemeClr val="bg1"/>
                </a:solidFill>
              </a:rPr>
              <a:t>扫描建模</a:t>
            </a:r>
            <a:endParaRPr lang="zh-CN" altLang="en-US" dirty="0">
              <a:solidFill>
                <a:schemeClr val="bg1"/>
              </a:solidFill>
            </a:endParaRPr>
          </a:p>
        </p:txBody>
      </p:sp>
      <p:pic>
        <p:nvPicPr>
          <p:cNvPr id="3" name="图片 2"/>
          <p:cNvPicPr>
            <a:picLocks noChangeAspect="1"/>
          </p:cNvPicPr>
          <p:nvPr/>
        </p:nvPicPr>
        <p:blipFill>
          <a:blip r:embed="rId2"/>
          <a:stretch>
            <a:fillRect/>
          </a:stretch>
        </p:blipFill>
        <p:spPr>
          <a:xfrm>
            <a:off x="1358900" y="1623695"/>
            <a:ext cx="3456940" cy="2381250"/>
          </a:xfrm>
          <a:prstGeom prst="rect">
            <a:avLst/>
          </a:prstGeom>
        </p:spPr>
      </p:pic>
      <p:pic>
        <p:nvPicPr>
          <p:cNvPr id="4" name="图片 3" descr="QQ截图20170418172338"/>
          <p:cNvPicPr>
            <a:picLocks noChangeAspect="1"/>
          </p:cNvPicPr>
          <p:nvPr/>
        </p:nvPicPr>
        <p:blipFill>
          <a:blip r:embed="rId3"/>
          <a:stretch>
            <a:fillRect/>
          </a:stretch>
        </p:blipFill>
        <p:spPr>
          <a:xfrm>
            <a:off x="5400675" y="1623695"/>
            <a:ext cx="5307330" cy="2487930"/>
          </a:xfrm>
          <a:prstGeom prst="rect">
            <a:avLst/>
          </a:prstGeom>
        </p:spPr>
      </p:pic>
      <p:pic>
        <p:nvPicPr>
          <p:cNvPr id="8" name="图片 7" descr="3"/>
          <p:cNvPicPr>
            <a:picLocks noChangeAspect="1"/>
          </p:cNvPicPr>
          <p:nvPr/>
        </p:nvPicPr>
        <p:blipFill>
          <a:blip r:embed="rId4"/>
          <a:stretch>
            <a:fillRect/>
          </a:stretch>
        </p:blipFill>
        <p:spPr>
          <a:xfrm>
            <a:off x="5401310" y="1623695"/>
            <a:ext cx="5306695" cy="2731135"/>
          </a:xfrm>
          <a:prstGeom prst="rect">
            <a:avLst/>
          </a:prstGeom>
        </p:spPr>
      </p:pic>
      <p:pic>
        <p:nvPicPr>
          <p:cNvPr id="6" name="图片 5"/>
          <p:cNvPicPr>
            <a:picLocks noChangeAspect="1"/>
          </p:cNvPicPr>
          <p:nvPr/>
        </p:nvPicPr>
        <p:blipFill>
          <a:blip r:embed="rId5"/>
          <a:stretch>
            <a:fillRect/>
          </a:stretch>
        </p:blipFill>
        <p:spPr>
          <a:xfrm>
            <a:off x="2515870" y="651510"/>
            <a:ext cx="1848485" cy="513715"/>
          </a:xfrm>
          <a:prstGeom prst="rect">
            <a:avLst/>
          </a:prstGeom>
        </p:spPr>
      </p:pic>
      <p:sp>
        <p:nvSpPr>
          <p:cNvPr id="7" name="标题 6"/>
          <p:cNvSpPr>
            <a:spLocks noGrp="1"/>
          </p:cNvSpPr>
          <p:nvPr>
            <p:ph type="title"/>
            <p:custDataLst>
              <p:tags r:id="rId6"/>
            </p:custDataLst>
          </p:nvPr>
        </p:nvSpPr>
        <p:spPr/>
        <p:txBody>
          <a:bodyPr/>
          <a:p>
            <a:r>
              <a:rPr lang="en-US"/>
              <a:t>AR SDK</a:t>
            </a:r>
            <a:endParaRPr lang="en-US"/>
          </a:p>
        </p:txBody>
      </p:sp>
      <p:sp>
        <p:nvSpPr>
          <p:cNvPr id="9" name="文本框 8"/>
          <p:cNvSpPr txBox="1"/>
          <p:nvPr/>
        </p:nvSpPr>
        <p:spPr>
          <a:xfrm>
            <a:off x="3995420" y="4780915"/>
            <a:ext cx="3834765" cy="645160"/>
          </a:xfrm>
          <a:prstGeom prst="rect">
            <a:avLst/>
          </a:prstGeom>
          <a:noFill/>
        </p:spPr>
        <p:txBody>
          <a:bodyPr wrap="none" rtlCol="0" anchor="t">
            <a:spAutoFit/>
          </a:bodyPr>
          <a:p>
            <a:pPr algn="l">
              <a:lnSpc>
                <a:spcPct val="150000"/>
              </a:lnSpc>
            </a:pPr>
            <a:r>
              <a:rPr lang="en-US" altLang="zh-CN" sz="2400" smtClean="0">
                <a:sym typeface="+mn-ea"/>
                <a:hlinkClick r:id="rId7" action="ppaction://hlinkfile"/>
              </a:rPr>
              <a:t>Smart Terrain学生作品展示</a:t>
            </a:r>
            <a:endParaRPr lang="zh-CN" altLang="en-US" smtClean="0">
              <a:sym typeface="+mn-ea"/>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t>AR</a:t>
            </a:r>
            <a:r>
              <a:rPr lang="zh-CN" altLang="en-US"/>
              <a:t>展望</a:t>
            </a:r>
            <a:endParaRPr lang="zh-CN" altLang="en-US"/>
          </a:p>
        </p:txBody>
      </p:sp>
      <p:sp>
        <p:nvSpPr>
          <p:cNvPr id="5" name="文本框 4"/>
          <p:cNvSpPr txBox="1"/>
          <p:nvPr>
            <p:custDataLst>
              <p:tags r:id="rId2"/>
            </p:custDataLst>
          </p:nvPr>
        </p:nvSpPr>
        <p:spPr>
          <a:xfrm>
            <a:off x="840740" y="1341755"/>
            <a:ext cx="4164965" cy="4793615"/>
          </a:xfrm>
          <a:prstGeom prst="rect">
            <a:avLst/>
          </a:prstGeom>
        </p:spPr>
        <p:txBody>
          <a:bodyPr vert="horz" lIns="91440" tIns="45720" rIns="91440" bIns="45720" rtlCol="0"/>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571500" indent="-571500">
              <a:lnSpc>
                <a:spcPct val="150000"/>
              </a:lnSpc>
              <a:buFont typeface="Arial" panose="020B0604020202020204" pitchFamily="34" charset="0"/>
              <a:buChar char="•"/>
            </a:pPr>
            <a:r>
              <a:rPr lang="zh-CN" altLang="en-US" sz="2800" dirty="0">
                <a:solidFill>
                  <a:schemeClr val="tx2"/>
                </a:solidFill>
                <a:latin typeface="+mn-lt"/>
                <a:ea typeface="+mn-ea"/>
              </a:rPr>
              <a:t>不能受限于简单的图像追踪识别</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r>
              <a:rPr lang="en-US" altLang="zh-CN" sz="2800" dirty="0">
                <a:solidFill>
                  <a:schemeClr val="tx2"/>
                </a:solidFill>
                <a:latin typeface="+mn-lt"/>
                <a:ea typeface="+mn-ea"/>
              </a:rPr>
              <a:t>AR+LBS(</a:t>
            </a:r>
            <a:r>
              <a:rPr lang="zh-CN" altLang="en-US" sz="2800" dirty="0">
                <a:solidFill>
                  <a:schemeClr val="tx2"/>
                </a:solidFill>
                <a:latin typeface="+mn-lt"/>
                <a:ea typeface="+mn-ea"/>
              </a:rPr>
              <a:t>大热</a:t>
            </a:r>
            <a:r>
              <a:rPr lang="en-US" altLang="zh-CN" sz="2800" dirty="0">
                <a:solidFill>
                  <a:schemeClr val="tx2"/>
                </a:solidFill>
                <a:latin typeface="+mn-lt"/>
                <a:ea typeface="+mn-ea"/>
              </a:rPr>
              <a:t>)</a:t>
            </a:r>
            <a:endParaRPr lang="en-US" altLang="zh-CN" sz="2800" dirty="0">
              <a:solidFill>
                <a:schemeClr val="tx2"/>
              </a:solidFill>
              <a:latin typeface="+mn-lt"/>
              <a:ea typeface="+mn-ea"/>
            </a:endParaRPr>
          </a:p>
          <a:p>
            <a:pPr marL="571500" indent="-571500">
              <a:lnSpc>
                <a:spcPct val="150000"/>
              </a:lnSpc>
              <a:buFont typeface="Arial" panose="020B0604020202020204" pitchFamily="34" charset="0"/>
              <a:buChar char="•"/>
            </a:pPr>
            <a:r>
              <a:rPr lang="zh-CN" altLang="en-US" sz="2800" dirty="0">
                <a:solidFill>
                  <a:schemeClr val="tx2"/>
                </a:solidFill>
                <a:latin typeface="+mn-lt"/>
                <a:ea typeface="+mn-ea"/>
              </a:rPr>
              <a:t>借助眼镜等外设</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r>
              <a:rPr lang="zh-CN" altLang="en-US" sz="2800" dirty="0">
                <a:solidFill>
                  <a:schemeClr val="tx2"/>
                </a:solidFill>
                <a:latin typeface="+mn-lt"/>
                <a:ea typeface="+mn-ea"/>
              </a:rPr>
              <a:t>与其他行业混搭（汽车挡风玻璃的抬头显示器？）</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endParaRPr lang="zh-CN" altLang="en-US" sz="3200" dirty="0">
              <a:solidFill>
                <a:schemeClr val="tx2"/>
              </a:solidFill>
              <a:latin typeface="+mn-lt"/>
              <a:ea typeface="+mn-ea"/>
            </a:endParaRPr>
          </a:p>
        </p:txBody>
      </p:sp>
      <p:pic>
        <p:nvPicPr>
          <p:cNvPr id="8" name="图片 7" descr="f025d7e6b69bf04dbcf8fadebae11e0e"/>
          <p:cNvPicPr>
            <a:picLocks noChangeAspect="1"/>
          </p:cNvPicPr>
          <p:nvPr/>
        </p:nvPicPr>
        <p:blipFill>
          <a:blip r:embed="rId3"/>
          <a:stretch>
            <a:fillRect/>
          </a:stretch>
        </p:blipFill>
        <p:spPr>
          <a:xfrm>
            <a:off x="6524625" y="723265"/>
            <a:ext cx="4498340" cy="2522220"/>
          </a:xfrm>
          <a:prstGeom prst="rect">
            <a:avLst/>
          </a:prstGeom>
        </p:spPr>
      </p:pic>
      <p:pic>
        <p:nvPicPr>
          <p:cNvPr id="9" name="图片 8" descr="0cf80d05f1c847bfcf775ec9507888ed"/>
          <p:cNvPicPr>
            <a:picLocks noChangeAspect="1"/>
          </p:cNvPicPr>
          <p:nvPr/>
        </p:nvPicPr>
        <p:blipFill>
          <a:blip r:embed="rId4"/>
          <a:stretch>
            <a:fillRect/>
          </a:stretch>
        </p:blipFill>
        <p:spPr>
          <a:xfrm>
            <a:off x="6523990" y="3474085"/>
            <a:ext cx="4499610" cy="264160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a:spLocks noGrp="1"/>
          </p:cNvSpPr>
          <p:nvPr>
            <p:ph type="title"/>
            <p:custDataLst>
              <p:tags r:id="rId1"/>
            </p:custDataLst>
          </p:nvPr>
        </p:nvSpPr>
        <p:spPr>
          <a:xfrm>
            <a:off x="1359128" y="692210"/>
            <a:ext cx="9465876" cy="931399"/>
          </a:xfrm>
        </p:spPr>
        <p:txBody>
          <a:bodyPr>
            <a:normAutofit/>
          </a:bodyPr>
          <a:lstStyle/>
          <a:p>
            <a:r>
              <a:rPr lang="en-US" altLang="zh-CN" sz="3600" dirty="0"/>
              <a:t>HoloLens</a:t>
            </a:r>
            <a:endParaRPr lang="en-US" altLang="zh-CN" sz="3600" dirty="0"/>
          </a:p>
        </p:txBody>
      </p:sp>
      <p:sp>
        <p:nvSpPr>
          <p:cNvPr id="14" name="文本占位符 7"/>
          <p:cNvSpPr>
            <a:spLocks noGrp="1"/>
          </p:cNvSpPr>
          <p:nvPr>
            <p:ph type="body" sz="half" idx="2"/>
            <p:custDataLst>
              <p:tags r:id="rId2"/>
            </p:custDataLst>
          </p:nvPr>
        </p:nvSpPr>
        <p:spPr>
          <a:xfrm>
            <a:off x="1358900" y="5728970"/>
            <a:ext cx="9473565" cy="842645"/>
          </a:xfrm>
          <a:solidFill>
            <a:schemeClr val="accent2"/>
          </a:solidFill>
        </p:spPr>
        <p:txBody>
          <a:bodyPr anchor="ctr">
            <a:normAutofit/>
          </a:bodyPr>
          <a:lstStyle/>
          <a:p>
            <a:pPr marL="0" indent="0" algn="ctr">
              <a:buNone/>
            </a:pPr>
            <a:r>
              <a:rPr lang="zh-CN" altLang="en-US" dirty="0">
                <a:solidFill>
                  <a:schemeClr val="bg1"/>
                </a:solidFill>
              </a:rPr>
              <a:t>微软的</a:t>
            </a:r>
            <a:r>
              <a:rPr lang="en-US" altLang="zh-CN" dirty="0">
                <a:solidFill>
                  <a:schemeClr val="bg1"/>
                </a:solidFill>
              </a:rPr>
              <a:t>AR</a:t>
            </a:r>
            <a:r>
              <a:rPr lang="zh-CN" altLang="en-US" dirty="0">
                <a:solidFill>
                  <a:schemeClr val="bg1"/>
                </a:solidFill>
              </a:rPr>
              <a:t>眼镜设备，比较酷炫，价格感人，预购从速</a:t>
            </a:r>
            <a:endParaRPr lang="zh-CN" altLang="en-US" dirty="0">
              <a:solidFill>
                <a:schemeClr val="bg1"/>
              </a:solidFill>
            </a:endParaRPr>
          </a:p>
        </p:txBody>
      </p:sp>
      <p:pic>
        <p:nvPicPr>
          <p:cNvPr id="2" name="图片 1" descr="e41857535d52f8b21a15b504a0cfe04f"/>
          <p:cNvPicPr>
            <a:picLocks noChangeAspect="1"/>
          </p:cNvPicPr>
          <p:nvPr/>
        </p:nvPicPr>
        <p:blipFill>
          <a:blip r:embed="rId3"/>
          <a:stretch>
            <a:fillRect/>
          </a:stretch>
        </p:blipFill>
        <p:spPr>
          <a:xfrm>
            <a:off x="1358900" y="1588135"/>
            <a:ext cx="3340100" cy="2527935"/>
          </a:xfrm>
          <a:prstGeom prst="rect">
            <a:avLst/>
          </a:prstGeom>
        </p:spPr>
      </p:pic>
      <p:pic>
        <p:nvPicPr>
          <p:cNvPr id="3" name="图片 2" descr="da6528908b2177b3edc5c5d2324f3b23"/>
          <p:cNvPicPr>
            <a:picLocks noChangeAspect="1"/>
          </p:cNvPicPr>
          <p:nvPr/>
        </p:nvPicPr>
        <p:blipFill>
          <a:blip r:embed="rId4"/>
          <a:stretch>
            <a:fillRect/>
          </a:stretch>
        </p:blipFill>
        <p:spPr>
          <a:xfrm>
            <a:off x="5120640" y="1530350"/>
            <a:ext cx="5847715" cy="3898265"/>
          </a:xfrm>
          <a:prstGeom prst="rect">
            <a:avLst/>
          </a:prstGeom>
        </p:spPr>
      </p:pic>
      <p:pic>
        <p:nvPicPr>
          <p:cNvPr id="7" name="图片 6" descr="37362a1e12b639eccd04a111d041fccd"/>
          <p:cNvPicPr>
            <a:picLocks noChangeAspect="1"/>
          </p:cNvPicPr>
          <p:nvPr/>
        </p:nvPicPr>
        <p:blipFill>
          <a:blip r:embed="rId5"/>
          <a:stretch>
            <a:fillRect/>
          </a:stretch>
        </p:blipFill>
        <p:spPr>
          <a:xfrm>
            <a:off x="5120640" y="1411605"/>
            <a:ext cx="5847715" cy="397573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normAutofit/>
          </a:bodyPr>
          <a:lstStyle/>
          <a:p>
            <a:r>
              <a:rPr lang="zh-CN" dirty="0">
                <a:sym typeface="+mn-ea"/>
              </a:rPr>
              <a:t>一些其他的</a:t>
            </a:r>
            <a:r>
              <a:rPr lang="en-US" altLang="zh-CN" dirty="0">
                <a:sym typeface="+mn-ea"/>
              </a:rPr>
              <a:t>R</a:t>
            </a:r>
            <a:r>
              <a:rPr lang="zh-CN" altLang="en-US" dirty="0">
                <a:sym typeface="+mn-ea"/>
              </a:rPr>
              <a:t>：</a:t>
            </a:r>
            <a:r>
              <a:rPr lang="en-US" altLang="zh-CN" dirty="0">
                <a:sym typeface="+mn-ea"/>
              </a:rPr>
              <a:t>MR</a:t>
            </a:r>
            <a:endParaRPr lang="zh-CN" altLang="en-US"/>
          </a:p>
        </p:txBody>
      </p:sp>
      <p:sp>
        <p:nvSpPr>
          <p:cNvPr id="2" name="文本框 1"/>
          <p:cNvSpPr txBox="1"/>
          <p:nvPr>
            <p:custDataLst>
              <p:tags r:id="rId2"/>
            </p:custDataLst>
          </p:nvPr>
        </p:nvSpPr>
        <p:spPr>
          <a:xfrm>
            <a:off x="840740" y="1341755"/>
            <a:ext cx="4164965" cy="4793615"/>
          </a:xfrm>
          <a:prstGeom prst="rect">
            <a:avLst/>
          </a:prstGeom>
        </p:spPr>
        <p:txBody>
          <a:bodyPr vert="horz" lIns="91440" tIns="45720" rIns="91440" bIns="45720" rtlCol="0"/>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571500" indent="-571500">
              <a:lnSpc>
                <a:spcPct val="150000"/>
              </a:lnSpc>
              <a:buFont typeface="Arial" panose="020B0604020202020204" pitchFamily="34" charset="0"/>
              <a:buChar char="•"/>
            </a:pPr>
            <a:r>
              <a:rPr lang="en-US" altLang="zh-CN" sz="2800" dirty="0">
                <a:solidFill>
                  <a:schemeClr val="tx2"/>
                </a:solidFill>
                <a:latin typeface="+mn-lt"/>
                <a:ea typeface="+mn-ea"/>
              </a:rPr>
              <a:t>Mixed Reality</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r>
              <a:rPr lang="en-US" altLang="zh-CN" sz="2800" dirty="0">
                <a:solidFill>
                  <a:schemeClr val="tx2"/>
                </a:solidFill>
                <a:latin typeface="+mn-lt"/>
                <a:ea typeface="+mn-ea"/>
              </a:rPr>
              <a:t>AR</a:t>
            </a:r>
            <a:r>
              <a:rPr lang="zh-CN" altLang="en-US" sz="2800" dirty="0">
                <a:solidFill>
                  <a:schemeClr val="tx2"/>
                </a:solidFill>
                <a:latin typeface="+mn-lt"/>
                <a:ea typeface="+mn-ea"/>
              </a:rPr>
              <a:t>的增强版</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r>
              <a:rPr lang="zh-CN" altLang="en-US" sz="2800" dirty="0">
                <a:solidFill>
                  <a:schemeClr val="tx2"/>
                </a:solidFill>
                <a:latin typeface="+mn-lt"/>
                <a:ea typeface="+mn-ea"/>
              </a:rPr>
              <a:t>用户看到的虚拟物体和真实物体几乎是无法区分</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r>
              <a:rPr lang="zh-CN" altLang="en-US" sz="2800" dirty="0">
                <a:solidFill>
                  <a:schemeClr val="tx2"/>
                </a:solidFill>
                <a:latin typeface="+mn-lt"/>
                <a:ea typeface="+mn-ea"/>
              </a:rPr>
              <a:t>个人理解类似于全息投影</a:t>
            </a:r>
            <a:endParaRPr lang="zh-CN" altLang="en-US" sz="2800" dirty="0">
              <a:solidFill>
                <a:schemeClr val="tx2"/>
              </a:solidFill>
              <a:latin typeface="+mn-lt"/>
              <a:ea typeface="+mn-ea"/>
            </a:endParaRPr>
          </a:p>
          <a:p>
            <a:pPr>
              <a:lnSpc>
                <a:spcPct val="150000"/>
              </a:lnSpc>
              <a:buFont typeface="Arial" panose="020B0604020202020204" pitchFamily="34" charset="0"/>
            </a:pP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endParaRPr lang="zh-CN" altLang="en-US" sz="3200" dirty="0">
              <a:solidFill>
                <a:schemeClr val="tx2"/>
              </a:solidFill>
              <a:latin typeface="+mn-lt"/>
              <a:ea typeface="+mn-ea"/>
            </a:endParaRPr>
          </a:p>
        </p:txBody>
      </p:sp>
      <p:pic>
        <p:nvPicPr>
          <p:cNvPr id="6" name="图片 5" descr="69af60c74f3e4dafe7f50699f8721757"/>
          <p:cNvPicPr>
            <a:picLocks noChangeAspect="1"/>
          </p:cNvPicPr>
          <p:nvPr/>
        </p:nvPicPr>
        <p:blipFill>
          <a:blip r:embed="rId3"/>
          <a:stretch>
            <a:fillRect/>
          </a:stretch>
        </p:blipFill>
        <p:spPr>
          <a:xfrm>
            <a:off x="5633085" y="1433195"/>
            <a:ext cx="4608195" cy="2250440"/>
          </a:xfrm>
          <a:prstGeom prst="rect">
            <a:avLst/>
          </a:prstGeom>
        </p:spPr>
      </p:pic>
      <p:pic>
        <p:nvPicPr>
          <p:cNvPr id="12" name="图片 11" descr="5fee1d17385cb17a8c24e8ed5b3ec45c"/>
          <p:cNvPicPr>
            <a:picLocks noChangeAspect="1"/>
          </p:cNvPicPr>
          <p:nvPr/>
        </p:nvPicPr>
        <p:blipFill>
          <a:blip r:embed="rId4"/>
          <a:stretch>
            <a:fillRect/>
          </a:stretch>
        </p:blipFill>
        <p:spPr>
          <a:xfrm>
            <a:off x="5633085" y="4099560"/>
            <a:ext cx="3856990" cy="221932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矩形 61"/>
          <p:cNvGrpSpPr/>
          <p:nvPr>
            <p:custDataLst>
              <p:tags r:id="rId1"/>
            </p:custDataLst>
          </p:nvPr>
        </p:nvGrpSpPr>
        <p:grpSpPr bwMode="auto">
          <a:xfrm>
            <a:off x="8373300" y="2923659"/>
            <a:ext cx="2231892" cy="2369274"/>
            <a:chOff x="0" y="0"/>
            <a:chExt cx="991" cy="1052"/>
          </a:xfrm>
        </p:grpSpPr>
        <p:pic>
          <p:nvPicPr>
            <p:cNvPr id="4" name="矩形 61"/>
            <p:cNvPicPr>
              <a:picLocks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91"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custDataLst>
                <p:tags r:id="rId4"/>
              </p:custDataLst>
            </p:nvPr>
          </p:nvSpPr>
          <p:spPr bwMode="auto">
            <a:xfrm rot="19394674">
              <a:off x="206" y="89"/>
              <a:ext cx="580"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endParaRPr lang="zh-CN" altLang="en-US">
                <a:solidFill>
                  <a:srgbClr val="FFFFFF"/>
                </a:solidFill>
                <a:ea typeface="黑体" panose="02010609060101010101" pitchFamily="49" charset="-122"/>
              </a:endParaRPr>
            </a:p>
          </p:txBody>
        </p:sp>
      </p:grpSp>
      <p:sp>
        <p:nvSpPr>
          <p:cNvPr id="6" name="椭圆 53"/>
          <p:cNvSpPr>
            <a:spLocks noChangeArrowheads="1"/>
          </p:cNvSpPr>
          <p:nvPr>
            <p:custDataLst>
              <p:tags r:id="rId5"/>
            </p:custDataLst>
          </p:nvPr>
        </p:nvSpPr>
        <p:spPr bwMode="auto">
          <a:xfrm>
            <a:off x="8125560" y="2477732"/>
            <a:ext cx="1398593" cy="1398593"/>
          </a:xfrm>
          <a:prstGeom prst="ellipse">
            <a:avLst/>
          </a:prstGeom>
          <a:solidFill>
            <a:schemeClr val="accent2"/>
          </a:solidFill>
          <a:ln>
            <a:noFill/>
          </a:ln>
        </p:spPr>
        <p:txBody>
          <a:bodyPr lIns="0" tIns="0" rIns="0" bIns="360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zh-CN" altLang="en-US" sz="4400" dirty="0">
                <a:solidFill>
                  <a:srgbClr val="FFFFFF"/>
                </a:solidFill>
                <a:latin typeface="黑体" panose="02010609060101010101" pitchFamily="49" charset="-122"/>
                <a:ea typeface="黑体" panose="02010609060101010101" pitchFamily="49" charset="-122"/>
              </a:rPr>
              <a:t>看</a:t>
            </a:r>
            <a:endParaRPr lang="zh-CN" altLang="en-US" sz="4400" dirty="0">
              <a:solidFill>
                <a:srgbClr val="FFFFFF"/>
              </a:solidFill>
              <a:latin typeface="黑体" panose="02010609060101010101" pitchFamily="49" charset="-122"/>
              <a:ea typeface="黑体" panose="02010609060101010101" pitchFamily="49" charset="-122"/>
            </a:endParaRPr>
          </a:p>
        </p:txBody>
      </p:sp>
      <p:grpSp>
        <p:nvGrpSpPr>
          <p:cNvPr id="7" name="矩形 62"/>
          <p:cNvGrpSpPr/>
          <p:nvPr>
            <p:custDataLst>
              <p:tags r:id="rId6"/>
            </p:custDataLst>
          </p:nvPr>
        </p:nvGrpSpPr>
        <p:grpSpPr bwMode="auto">
          <a:xfrm>
            <a:off x="6591840" y="2923659"/>
            <a:ext cx="2231891" cy="2369274"/>
            <a:chOff x="0" y="0"/>
            <a:chExt cx="991" cy="1052"/>
          </a:xfrm>
        </p:grpSpPr>
        <p:pic>
          <p:nvPicPr>
            <p:cNvPr id="8" name="矩形 62"/>
            <p:cNvPicPr>
              <a:picLocks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91"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custDataLst>
                <p:tags r:id="rId9"/>
              </p:custDataLst>
            </p:nvPr>
          </p:nvSpPr>
          <p:spPr bwMode="auto">
            <a:xfrm rot="19394674">
              <a:off x="207" y="89"/>
              <a:ext cx="580"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endParaRPr lang="zh-CN" altLang="en-US">
                <a:solidFill>
                  <a:srgbClr val="FFFFFF"/>
                </a:solidFill>
                <a:ea typeface="黑体" panose="02010609060101010101" pitchFamily="49" charset="-122"/>
              </a:endParaRPr>
            </a:p>
          </p:txBody>
        </p:sp>
      </p:grpSp>
      <p:sp>
        <p:nvSpPr>
          <p:cNvPr id="10" name="椭圆 63"/>
          <p:cNvSpPr>
            <a:spLocks noChangeArrowheads="1"/>
          </p:cNvSpPr>
          <p:nvPr>
            <p:custDataLst>
              <p:tags r:id="rId10"/>
            </p:custDataLst>
          </p:nvPr>
        </p:nvSpPr>
        <p:spPr bwMode="auto">
          <a:xfrm>
            <a:off x="6344104" y="2477732"/>
            <a:ext cx="1398591" cy="1398593"/>
          </a:xfrm>
          <a:prstGeom prst="ellipse">
            <a:avLst/>
          </a:prstGeom>
          <a:solidFill>
            <a:schemeClr val="accent2"/>
          </a:solidFill>
          <a:ln>
            <a:noFill/>
          </a:ln>
        </p:spPr>
        <p:txBody>
          <a:bodyPr lIns="0" tIns="0" rIns="0" bIns="360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zh-CN" altLang="en-US" sz="4400" dirty="0">
                <a:solidFill>
                  <a:srgbClr val="FFFFFF"/>
                </a:solidFill>
                <a:latin typeface="黑体" panose="02010609060101010101" pitchFamily="49" charset="-122"/>
                <a:ea typeface="黑体" panose="02010609060101010101" pitchFamily="49" charset="-122"/>
              </a:rPr>
              <a:t>观</a:t>
            </a:r>
            <a:endParaRPr lang="zh-CN" altLang="en-US" sz="4400" dirty="0">
              <a:solidFill>
                <a:srgbClr val="FFFFFF"/>
              </a:solidFill>
              <a:latin typeface="黑体" panose="02010609060101010101" pitchFamily="49" charset="-122"/>
              <a:ea typeface="黑体" panose="02010609060101010101" pitchFamily="49" charset="-122"/>
            </a:endParaRPr>
          </a:p>
        </p:txBody>
      </p:sp>
      <p:grpSp>
        <p:nvGrpSpPr>
          <p:cNvPr id="11" name="矩形 64"/>
          <p:cNvGrpSpPr/>
          <p:nvPr>
            <p:custDataLst>
              <p:tags r:id="rId11"/>
            </p:custDataLst>
          </p:nvPr>
        </p:nvGrpSpPr>
        <p:grpSpPr bwMode="auto">
          <a:xfrm>
            <a:off x="4819390" y="2923659"/>
            <a:ext cx="2231892" cy="2369274"/>
            <a:chOff x="0" y="0"/>
            <a:chExt cx="991" cy="1052"/>
          </a:xfrm>
        </p:grpSpPr>
        <p:pic>
          <p:nvPicPr>
            <p:cNvPr id="12" name="矩形 64"/>
            <p:cNvPicPr>
              <a:picLocks noChangeArrowheads="1"/>
            </p:cNvPicPr>
            <p:nvPr>
              <p:custDataLst>
                <p:tags r:id="rId12"/>
              </p:custDataLst>
            </p:nvPr>
          </p:nvPicPr>
          <p:blipFill>
            <a:blip r:embed="rId13">
              <a:extLst>
                <a:ext uri="{28A0092B-C50C-407E-A947-70E740481C1C}">
                  <a14:useLocalDpi xmlns:a14="http://schemas.microsoft.com/office/drawing/2010/main" val="0"/>
                </a:ext>
              </a:extLst>
            </a:blip>
            <a:srcRect/>
            <a:stretch>
              <a:fillRect/>
            </a:stretch>
          </p:blipFill>
          <p:spPr bwMode="auto">
            <a:xfrm>
              <a:off x="0" y="0"/>
              <a:ext cx="991"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2"/>
            <p:cNvSpPr txBox="1">
              <a:spLocks noChangeArrowheads="1"/>
            </p:cNvSpPr>
            <p:nvPr>
              <p:custDataLst>
                <p:tags r:id="rId14"/>
              </p:custDataLst>
            </p:nvPr>
          </p:nvSpPr>
          <p:spPr bwMode="auto">
            <a:xfrm rot="19394674">
              <a:off x="203" y="89"/>
              <a:ext cx="581"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endParaRPr lang="zh-CN" altLang="en-US">
                <a:solidFill>
                  <a:srgbClr val="FFFFFF"/>
                </a:solidFill>
                <a:ea typeface="黑体" panose="02010609060101010101" pitchFamily="49" charset="-122"/>
              </a:endParaRPr>
            </a:p>
          </p:txBody>
        </p:sp>
      </p:grpSp>
      <p:sp>
        <p:nvSpPr>
          <p:cNvPr id="14" name="椭圆 65"/>
          <p:cNvSpPr>
            <a:spLocks noChangeArrowheads="1"/>
          </p:cNvSpPr>
          <p:nvPr>
            <p:custDataLst>
              <p:tags r:id="rId15"/>
            </p:custDataLst>
          </p:nvPr>
        </p:nvSpPr>
        <p:spPr bwMode="auto">
          <a:xfrm>
            <a:off x="4564896" y="2477732"/>
            <a:ext cx="1398591" cy="1398593"/>
          </a:xfrm>
          <a:prstGeom prst="ellipse">
            <a:avLst/>
          </a:prstGeom>
          <a:solidFill>
            <a:schemeClr val="accent2"/>
          </a:solidFill>
          <a:ln>
            <a:noFill/>
          </a:ln>
        </p:spPr>
        <p:txBody>
          <a:bodyPr lIns="0" tIns="0" rIns="0" bIns="360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zh-CN" altLang="en-US" sz="4400">
                <a:solidFill>
                  <a:srgbClr val="FFFFFF"/>
                </a:solidFill>
                <a:latin typeface="黑体" panose="02010609060101010101" pitchFamily="49" charset="-122"/>
                <a:ea typeface="黑体" panose="02010609060101010101" pitchFamily="49" charset="-122"/>
              </a:rPr>
              <a:t>谢</a:t>
            </a:r>
            <a:endParaRPr lang="zh-CN" altLang="en-US" sz="4400">
              <a:solidFill>
                <a:srgbClr val="FFFFFF"/>
              </a:solidFill>
              <a:latin typeface="黑体" panose="02010609060101010101" pitchFamily="49" charset="-122"/>
              <a:ea typeface="黑体" panose="02010609060101010101" pitchFamily="49" charset="-122"/>
            </a:endParaRPr>
          </a:p>
        </p:txBody>
      </p:sp>
      <p:grpSp>
        <p:nvGrpSpPr>
          <p:cNvPr id="15" name="矩形 66"/>
          <p:cNvGrpSpPr/>
          <p:nvPr>
            <p:custDataLst>
              <p:tags r:id="rId16"/>
            </p:custDataLst>
          </p:nvPr>
        </p:nvGrpSpPr>
        <p:grpSpPr bwMode="auto">
          <a:xfrm>
            <a:off x="3037930" y="2923659"/>
            <a:ext cx="2231891" cy="2369274"/>
            <a:chOff x="0" y="0"/>
            <a:chExt cx="991" cy="1052"/>
          </a:xfrm>
        </p:grpSpPr>
        <p:pic>
          <p:nvPicPr>
            <p:cNvPr id="16" name="矩形 66"/>
            <p:cNvPicPr>
              <a:picLocks noChangeArrowheads="1"/>
            </p:cNvPicPr>
            <p:nvPr>
              <p:custDataLst>
                <p:tags r:id="rId17"/>
              </p:custDataLst>
            </p:nvPr>
          </p:nvPicPr>
          <p:blipFill>
            <a:blip r:embed="rId18">
              <a:extLst>
                <a:ext uri="{28A0092B-C50C-407E-A947-70E740481C1C}">
                  <a14:useLocalDpi xmlns:a14="http://schemas.microsoft.com/office/drawing/2010/main" val="0"/>
                </a:ext>
              </a:extLst>
            </a:blip>
            <a:srcRect/>
            <a:stretch>
              <a:fillRect/>
            </a:stretch>
          </p:blipFill>
          <p:spPr bwMode="auto">
            <a:xfrm>
              <a:off x="0" y="0"/>
              <a:ext cx="991"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6"/>
            <p:cNvSpPr txBox="1">
              <a:spLocks noChangeArrowheads="1"/>
            </p:cNvSpPr>
            <p:nvPr>
              <p:custDataLst>
                <p:tags r:id="rId19"/>
              </p:custDataLst>
            </p:nvPr>
          </p:nvSpPr>
          <p:spPr bwMode="auto">
            <a:xfrm rot="19394674">
              <a:off x="204" y="89"/>
              <a:ext cx="581"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endParaRPr lang="zh-CN" altLang="en-US">
                <a:solidFill>
                  <a:srgbClr val="FFFFFF"/>
                </a:solidFill>
                <a:ea typeface="黑体" panose="02010609060101010101" pitchFamily="49" charset="-122"/>
              </a:endParaRPr>
            </a:p>
          </p:txBody>
        </p:sp>
      </p:grpSp>
      <p:sp>
        <p:nvSpPr>
          <p:cNvPr id="18" name="椭圆 67"/>
          <p:cNvSpPr>
            <a:spLocks noChangeArrowheads="1"/>
          </p:cNvSpPr>
          <p:nvPr>
            <p:custDataLst>
              <p:tags r:id="rId20"/>
            </p:custDataLst>
          </p:nvPr>
        </p:nvSpPr>
        <p:spPr bwMode="auto">
          <a:xfrm>
            <a:off x="2785689" y="2477732"/>
            <a:ext cx="1398591" cy="1398593"/>
          </a:xfrm>
          <a:prstGeom prst="ellipse">
            <a:avLst/>
          </a:prstGeom>
          <a:solidFill>
            <a:schemeClr val="accent2"/>
          </a:solidFill>
          <a:ln>
            <a:noFill/>
          </a:ln>
        </p:spPr>
        <p:txBody>
          <a:bodyPr lIns="0" tIns="0" rIns="0" bIns="360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zh-CN" altLang="en-US" sz="4400" dirty="0">
                <a:solidFill>
                  <a:srgbClr val="FFFFFF"/>
                </a:solidFill>
                <a:latin typeface="黑体" panose="02010609060101010101" pitchFamily="49" charset="-122"/>
                <a:ea typeface="黑体" panose="02010609060101010101" pitchFamily="49" charset="-122"/>
              </a:rPr>
              <a:t>谢</a:t>
            </a:r>
            <a:endParaRPr lang="zh-CN" altLang="en-US" sz="4400" dirty="0">
              <a:solidFill>
                <a:srgbClr val="FFFFFF"/>
              </a:solidFill>
              <a:latin typeface="黑体" panose="02010609060101010101" pitchFamily="49" charset="-122"/>
              <a:ea typeface="黑体" panose="02010609060101010101" pitchFamily="49" charset="-122"/>
            </a:endParaRPr>
          </a:p>
        </p:txBody>
      </p:sp>
    </p:spTree>
    <p:custDataLst>
      <p:tags r:id="rId2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a:t>AR</a:t>
            </a:r>
            <a:r>
              <a:rPr lang="zh-CN" altLang="en-US"/>
              <a:t>涉及的相关技术</a:t>
            </a:r>
            <a:endParaRPr lang="zh-CN" altLang="en-US"/>
          </a:p>
        </p:txBody>
      </p:sp>
      <p:sp>
        <p:nvSpPr>
          <p:cNvPr id="6" name="内容占位符 5"/>
          <p:cNvSpPr>
            <a:spLocks noGrp="1"/>
          </p:cNvSpPr>
          <p:nvPr>
            <p:ph sz="half" idx="1"/>
            <p:custDataLst>
              <p:tags r:id="rId2"/>
            </p:custDataLst>
          </p:nvPr>
        </p:nvSpPr>
        <p:spPr>
          <a:ln>
            <a:noFill/>
          </a:ln>
        </p:spPr>
        <p:txBody>
          <a:bodyPr/>
          <a:lstStyle/>
          <a:p>
            <a:pPr marL="342900" indent="-342900">
              <a:lnSpc>
                <a:spcPct val="150000"/>
              </a:lnSpc>
              <a:buFont typeface="Arial" panose="020B0604020202020204" pitchFamily="34" charset="0"/>
              <a:buChar char="•"/>
            </a:pPr>
            <a:r>
              <a:rPr lang="zh-CN" altLang="en-US" dirty="0"/>
              <a:t>三维建模</a:t>
            </a:r>
            <a:endParaRPr lang="zh-CN" altLang="en-US" dirty="0"/>
          </a:p>
          <a:p>
            <a:pPr marL="342900" indent="-342900">
              <a:lnSpc>
                <a:spcPct val="150000"/>
              </a:lnSpc>
              <a:buFont typeface="Arial" panose="020B0604020202020204" pitchFamily="34" charset="0"/>
              <a:buChar char="•"/>
            </a:pPr>
            <a:r>
              <a:rPr lang="zh-CN" altLang="en-US" dirty="0"/>
              <a:t>实时视频显示及控制</a:t>
            </a:r>
            <a:endParaRPr lang="zh-CN" altLang="en-US" dirty="0"/>
          </a:p>
          <a:p>
            <a:pPr marL="342900" indent="-342900">
              <a:lnSpc>
                <a:spcPct val="150000"/>
              </a:lnSpc>
              <a:buFont typeface="Arial" panose="020B0604020202020204" pitchFamily="34" charset="0"/>
              <a:buChar char="•"/>
            </a:pPr>
            <a:r>
              <a:rPr lang="zh-CN" altLang="en-US" dirty="0"/>
              <a:t>多传感器融合</a:t>
            </a:r>
            <a:endParaRPr lang="zh-CN" altLang="en-US" dirty="0"/>
          </a:p>
          <a:p>
            <a:pPr marL="342900" indent="-342900">
              <a:lnSpc>
                <a:spcPct val="150000"/>
              </a:lnSpc>
              <a:buFont typeface="Arial" panose="020B0604020202020204" pitchFamily="34" charset="0"/>
              <a:buChar char="•"/>
            </a:pPr>
            <a:r>
              <a:rPr lang="zh-CN" altLang="en-US" dirty="0"/>
              <a:t>实时跟踪及注册</a:t>
            </a:r>
            <a:endParaRPr lang="zh-CN" altLang="en-US" dirty="0"/>
          </a:p>
          <a:p>
            <a:pPr marL="342900" indent="-342900">
              <a:lnSpc>
                <a:spcPct val="150000"/>
              </a:lnSpc>
              <a:buFont typeface="Arial" panose="020B0604020202020204" pitchFamily="34" charset="0"/>
              <a:buChar char="•"/>
            </a:pPr>
            <a:r>
              <a:rPr lang="zh-CN" altLang="en-US" dirty="0"/>
              <a:t>场景融合</a:t>
            </a:r>
            <a:endParaRPr lang="zh-CN" altLang="en-US" dirty="0"/>
          </a:p>
          <a:p>
            <a:pPr marL="342900" indent="-342900">
              <a:lnSpc>
                <a:spcPct val="150000"/>
              </a:lnSpc>
              <a:buFont typeface="Arial" panose="020B0604020202020204" pitchFamily="34" charset="0"/>
              <a:buChar char="•"/>
            </a:pPr>
            <a:endParaRPr lang="en-US" altLang="zh-CN" dirty="0"/>
          </a:p>
        </p:txBody>
      </p:sp>
      <p:sp>
        <p:nvSpPr>
          <p:cNvPr id="3" name="五角星 2"/>
          <p:cNvSpPr/>
          <p:nvPr/>
        </p:nvSpPr>
        <p:spPr>
          <a:xfrm>
            <a:off x="2576830" y="1756410"/>
            <a:ext cx="359410" cy="3238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sp>
        <p:nvSpPr>
          <p:cNvPr id="4" name="五角星 3"/>
          <p:cNvSpPr/>
          <p:nvPr/>
        </p:nvSpPr>
        <p:spPr>
          <a:xfrm>
            <a:off x="3495040" y="3780155"/>
            <a:ext cx="359410" cy="3238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pic>
        <p:nvPicPr>
          <p:cNvPr id="8" name="图片 7" descr="5bd0fed5976a2faa5321fd59814fdf07"/>
          <p:cNvPicPr>
            <a:picLocks noChangeAspect="1"/>
          </p:cNvPicPr>
          <p:nvPr/>
        </p:nvPicPr>
        <p:blipFill>
          <a:blip r:embed="rId3"/>
          <a:stretch>
            <a:fillRect/>
          </a:stretch>
        </p:blipFill>
        <p:spPr>
          <a:xfrm>
            <a:off x="6122035" y="1798320"/>
            <a:ext cx="5231765" cy="3013075"/>
          </a:xfrm>
          <a:prstGeom prst="rect">
            <a:avLst/>
          </a:prstGeom>
        </p:spPr>
      </p:pic>
    </p:spTree>
    <p:custDataLst>
      <p:tags r:id="rId4"/>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half" idx="2"/>
            <p:custDataLst>
              <p:tags r:id="rId1"/>
            </p:custDataLst>
          </p:nvPr>
        </p:nvSpPr>
        <p:spPr>
          <a:xfrm>
            <a:off x="1358900" y="5737860"/>
            <a:ext cx="9473565" cy="833755"/>
          </a:xfrm>
        </p:spPr>
        <p:txBody>
          <a:bodyPr>
            <a:normAutofit/>
          </a:bodyPr>
          <a:lstStyle/>
          <a:p>
            <a:pPr algn="ctr"/>
            <a:r>
              <a:rPr lang="en-US" altLang="zh-CN" dirty="0"/>
              <a:t>AR+LBS</a:t>
            </a:r>
            <a:r>
              <a:rPr lang="zh-CN" altLang="en-US" dirty="0"/>
              <a:t>（</a:t>
            </a:r>
            <a:r>
              <a:rPr lang="en-US" altLang="zh-CN" dirty="0"/>
              <a:t>Location Based Service</a:t>
            </a:r>
            <a:r>
              <a:rPr lang="zh-CN" altLang="en-US" dirty="0"/>
              <a:t>， 基于位置的服务）</a:t>
            </a:r>
            <a:endParaRPr lang="zh-CN" altLang="en-US" dirty="0"/>
          </a:p>
        </p:txBody>
      </p:sp>
      <p:pic>
        <p:nvPicPr>
          <p:cNvPr id="4" name="图片占位符 3" descr="f2980f3b86b8e48df14f22a76c36b4b0"/>
          <p:cNvPicPr>
            <a:picLocks noChangeAspect="1"/>
          </p:cNvPicPr>
          <p:nvPr>
            <p:ph type="pic" idx="1"/>
          </p:nvPr>
        </p:nvPicPr>
        <p:blipFill>
          <a:blip r:embed="rId2"/>
          <a:stretch>
            <a:fillRect/>
          </a:stretch>
        </p:blipFill>
        <p:spPr>
          <a:xfrm>
            <a:off x="1515110" y="3188970"/>
            <a:ext cx="3823229" cy="2160016"/>
          </a:xfrm>
          <a:prstGeom prst="rect">
            <a:avLst/>
          </a:prstGeom>
        </p:spPr>
      </p:pic>
      <p:pic>
        <p:nvPicPr>
          <p:cNvPr id="5" name="图片 4" descr="921b5343f6acd58ac3b36e1ba00e2488"/>
          <p:cNvPicPr>
            <a:picLocks noChangeAspect="1"/>
          </p:cNvPicPr>
          <p:nvPr/>
        </p:nvPicPr>
        <p:blipFill>
          <a:blip r:embed="rId3"/>
          <a:stretch>
            <a:fillRect/>
          </a:stretch>
        </p:blipFill>
        <p:spPr>
          <a:xfrm>
            <a:off x="6757035" y="3179445"/>
            <a:ext cx="3677755" cy="2160016"/>
          </a:xfrm>
          <a:prstGeom prst="rect">
            <a:avLst/>
          </a:prstGeom>
        </p:spPr>
      </p:pic>
      <p:sp>
        <p:nvSpPr>
          <p:cNvPr id="2" name="内容占位符 4"/>
          <p:cNvSpPr>
            <a:spLocks noGrp="1"/>
          </p:cNvSpPr>
          <p:nvPr>
            <p:custDataLst>
              <p:tags r:id="rId4"/>
            </p:custDataLst>
          </p:nvPr>
        </p:nvSpPr>
        <p:spPr>
          <a:xfrm>
            <a:off x="838200" y="1343660"/>
            <a:ext cx="10515600" cy="166624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smtClean="0"/>
              <a:t>追溯增强现实技术，已经有十多年的发展历程，近年来随着智能设备的普及与性能的飞速提升，才使得对硬件环境要求较高的增强现实技术在手持移动设备，如手机、平板等智能终端上的运用越发成熟，并随着《精灵宝可梦Go》</a:t>
            </a:r>
            <a:r>
              <a:rPr lang="zh-CN" altLang="en-US" sz="2000" smtClean="0"/>
              <a:t>等</a:t>
            </a:r>
            <a:r>
              <a:rPr lang="en-US" altLang="zh-CN" sz="2000" smtClean="0"/>
              <a:t>重新走进了人们的视野。</a:t>
            </a:r>
            <a:endParaRPr lang="en-US" altLang="zh-CN" sz="2000" smtClean="0"/>
          </a:p>
        </p:txBody>
      </p:sp>
      <p:sp>
        <p:nvSpPr>
          <p:cNvPr id="11" name="标题 4"/>
          <p:cNvSpPr>
            <a:spLocks noGrp="1"/>
          </p:cNvSpPr>
          <p:nvPr>
            <p:custDataLst>
              <p:tags r:id="rId5"/>
            </p:custDataLst>
          </p:nvPr>
        </p:nvSpPr>
        <p:spPr>
          <a:xfrm>
            <a:off x="838200" y="504496"/>
            <a:ext cx="10515600" cy="882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US" altLang="zh-CN"/>
              <a:t>AR</a:t>
            </a:r>
            <a:r>
              <a:rPr lang="zh-CN" altLang="en-US"/>
              <a:t>技术的应用（游戏）</a:t>
            </a:r>
            <a:endParaRPr lang="en-US" altLang="zh-CN"/>
          </a:p>
        </p:txBody>
      </p:sp>
    </p:spTree>
    <p:custDataLst>
      <p:tags r:id="rId6"/>
    </p:custData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half" idx="2"/>
            <p:custDataLst>
              <p:tags r:id="rId1"/>
            </p:custDataLst>
          </p:nvPr>
        </p:nvSpPr>
        <p:spPr>
          <a:xfrm>
            <a:off x="1358900" y="5737860"/>
            <a:ext cx="9473565" cy="833755"/>
          </a:xfrm>
        </p:spPr>
        <p:txBody>
          <a:bodyPr>
            <a:normAutofit/>
          </a:bodyPr>
          <a:lstStyle/>
          <a:p>
            <a:pPr algn="ctr"/>
            <a:r>
              <a:rPr lang="zh-CN" altLang="en-US" dirty="0">
                <a:sym typeface="+mn-ea"/>
              </a:rPr>
              <a:t>图片识别并实时追踪</a:t>
            </a:r>
            <a:endParaRPr lang="zh-CN" altLang="en-US" dirty="0"/>
          </a:p>
        </p:txBody>
      </p:sp>
      <p:sp>
        <p:nvSpPr>
          <p:cNvPr id="2" name="内容占位符 4"/>
          <p:cNvSpPr>
            <a:spLocks noGrp="1"/>
          </p:cNvSpPr>
          <p:nvPr>
            <p:custDataLst>
              <p:tags r:id="rId2"/>
            </p:custDataLst>
          </p:nvPr>
        </p:nvSpPr>
        <p:spPr>
          <a:xfrm>
            <a:off x="838200" y="1343660"/>
            <a:ext cx="10515600" cy="1666240"/>
          </a:xfrm>
          <a:prstGeom prst="rect">
            <a:avLst/>
          </a:prstGeom>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Wingdings" panose="05000000000000000000" pitchFamily="2" charset="2"/>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smtClean="0"/>
              <a:t>目前市场上的AR游戏以休闲、益智类的卡牌小游戏居多，其主要游戏形式为：通过摄像头对特定卡牌图案进行识别，对有卡牌中相应的游戏角色进行召唤，进而进行收集、养成、战斗、科普等。</a:t>
            </a:r>
            <a:endParaRPr lang="en-US" altLang="zh-CN" sz="2000" smtClean="0"/>
          </a:p>
        </p:txBody>
      </p:sp>
      <p:sp>
        <p:nvSpPr>
          <p:cNvPr id="11" name="标题 4"/>
          <p:cNvSpPr>
            <a:spLocks noGrp="1"/>
          </p:cNvSpPr>
          <p:nvPr>
            <p:custDataLst>
              <p:tags r:id="rId3"/>
            </p:custDataLst>
          </p:nvPr>
        </p:nvSpPr>
        <p:spPr>
          <a:xfrm>
            <a:off x="838200" y="504496"/>
            <a:ext cx="10515600" cy="882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US" altLang="zh-CN"/>
              <a:t>AR</a:t>
            </a:r>
            <a:r>
              <a:rPr lang="zh-CN" altLang="en-US"/>
              <a:t>技术的应用（游戏）</a:t>
            </a:r>
            <a:endParaRPr lang="en-US" altLang="zh-CN"/>
          </a:p>
        </p:txBody>
      </p:sp>
      <p:pic>
        <p:nvPicPr>
          <p:cNvPr id="7" name="图片 6" descr="1a033d52fe654857b431765e4b835be8"/>
          <p:cNvPicPr>
            <a:picLocks noChangeAspect="1"/>
          </p:cNvPicPr>
          <p:nvPr/>
        </p:nvPicPr>
        <p:blipFill>
          <a:blip r:embed="rId4"/>
          <a:stretch>
            <a:fillRect/>
          </a:stretch>
        </p:blipFill>
        <p:spPr>
          <a:xfrm>
            <a:off x="273685" y="3141345"/>
            <a:ext cx="3625185" cy="2160016"/>
          </a:xfrm>
          <a:prstGeom prst="rect">
            <a:avLst/>
          </a:prstGeom>
        </p:spPr>
      </p:pic>
      <p:pic>
        <p:nvPicPr>
          <p:cNvPr id="9" name="图片 8" descr="a1284b7b6c8d9866dc182cdf87b48db3"/>
          <p:cNvPicPr>
            <a:picLocks noChangeAspect="1"/>
          </p:cNvPicPr>
          <p:nvPr/>
        </p:nvPicPr>
        <p:blipFill>
          <a:blip r:embed="rId5"/>
          <a:stretch>
            <a:fillRect/>
          </a:stretch>
        </p:blipFill>
        <p:spPr>
          <a:xfrm>
            <a:off x="4085590" y="3141345"/>
            <a:ext cx="3811391" cy="2160016"/>
          </a:xfrm>
          <a:prstGeom prst="rect">
            <a:avLst/>
          </a:prstGeom>
        </p:spPr>
      </p:pic>
      <p:pic>
        <p:nvPicPr>
          <p:cNvPr id="6" name="图片 5" descr="1fad3a86512ae46deb5ab677c1f9b3e8"/>
          <p:cNvPicPr>
            <a:picLocks noChangeAspect="1"/>
          </p:cNvPicPr>
          <p:nvPr/>
        </p:nvPicPr>
        <p:blipFill>
          <a:blip r:embed="rId6"/>
          <a:stretch>
            <a:fillRect/>
          </a:stretch>
        </p:blipFill>
        <p:spPr>
          <a:xfrm>
            <a:off x="8071485" y="3141345"/>
            <a:ext cx="3867393" cy="2160016"/>
          </a:xfrm>
          <a:prstGeom prst="rect">
            <a:avLst/>
          </a:prstGeom>
        </p:spPr>
      </p:pic>
    </p:spTree>
    <p:custDataLst>
      <p:tags r:id="rId7"/>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7f5691cd1950c133822267d0e4ad8c6c"/>
          <p:cNvPicPr>
            <a:picLocks noChangeAspect="1"/>
          </p:cNvPicPr>
          <p:nvPr/>
        </p:nvPicPr>
        <p:blipFill>
          <a:blip r:embed="rId1"/>
          <a:stretch>
            <a:fillRect/>
          </a:stretch>
        </p:blipFill>
        <p:spPr>
          <a:xfrm>
            <a:off x="3014345" y="1663700"/>
            <a:ext cx="6097270" cy="3302635"/>
          </a:xfrm>
          <a:prstGeom prst="rect">
            <a:avLst/>
          </a:prstGeom>
        </p:spPr>
      </p:pic>
      <p:sp>
        <p:nvSpPr>
          <p:cNvPr id="14" name="文本占位符 7"/>
          <p:cNvSpPr>
            <a:spLocks noGrp="1"/>
          </p:cNvSpPr>
          <p:nvPr>
            <p:ph type="body" sz="half" idx="2"/>
            <p:custDataLst>
              <p:tags r:id="rId2"/>
            </p:custDataLst>
          </p:nvPr>
        </p:nvSpPr>
        <p:spPr>
          <a:xfrm>
            <a:off x="1358900" y="5729605"/>
            <a:ext cx="9473565" cy="842010"/>
          </a:xfrm>
          <a:solidFill>
            <a:schemeClr val="accent2"/>
          </a:solidFill>
        </p:spPr>
        <p:txBody>
          <a:bodyPr anchor="ctr">
            <a:normAutofit/>
          </a:bodyPr>
          <a:lstStyle/>
          <a:p>
            <a:pPr marL="0" indent="0" algn="ctr">
              <a:buNone/>
            </a:pPr>
            <a:r>
              <a:rPr lang="en-US" altLang="zh-CN" dirty="0">
                <a:solidFill>
                  <a:schemeClr val="bg1"/>
                </a:solidFill>
              </a:rPr>
              <a:t>AR</a:t>
            </a:r>
            <a:r>
              <a:rPr lang="zh-CN" altLang="en-US" dirty="0">
                <a:solidFill>
                  <a:schemeClr val="bg1"/>
                </a:solidFill>
              </a:rPr>
              <a:t>与专用外设结合</a:t>
            </a:r>
            <a:endParaRPr lang="zh-CN" altLang="en-US" dirty="0">
              <a:solidFill>
                <a:schemeClr val="bg1"/>
              </a:solidFill>
            </a:endParaRPr>
          </a:p>
        </p:txBody>
      </p:sp>
      <p:pic>
        <p:nvPicPr>
          <p:cNvPr id="3" name="图片 2" descr="dbe08f80a008a3d3dd3dd4da35099441"/>
          <p:cNvPicPr>
            <a:picLocks noChangeAspect="1"/>
          </p:cNvPicPr>
          <p:nvPr/>
        </p:nvPicPr>
        <p:blipFill>
          <a:blip r:embed="rId3"/>
          <a:stretch>
            <a:fillRect/>
          </a:stretch>
        </p:blipFill>
        <p:spPr>
          <a:xfrm>
            <a:off x="3014345" y="1663700"/>
            <a:ext cx="6154420" cy="3302635"/>
          </a:xfrm>
          <a:prstGeom prst="rect">
            <a:avLst/>
          </a:prstGeom>
        </p:spPr>
      </p:pic>
      <p:pic>
        <p:nvPicPr>
          <p:cNvPr id="4" name="图片 3" descr="9ca6589dd276a0fdf26d759a66a3a050"/>
          <p:cNvPicPr>
            <a:picLocks noChangeAspect="1"/>
          </p:cNvPicPr>
          <p:nvPr/>
        </p:nvPicPr>
        <p:blipFill>
          <a:blip r:embed="rId4"/>
          <a:stretch>
            <a:fillRect/>
          </a:stretch>
        </p:blipFill>
        <p:spPr>
          <a:xfrm>
            <a:off x="3014345" y="1663700"/>
            <a:ext cx="6154420" cy="3498850"/>
          </a:xfrm>
          <a:prstGeom prst="rect">
            <a:avLst/>
          </a:prstGeom>
        </p:spPr>
      </p:pic>
      <p:pic>
        <p:nvPicPr>
          <p:cNvPr id="7" name="图片 6" descr="e1bfef32661d03d7311023a6011802dd"/>
          <p:cNvPicPr>
            <a:picLocks noChangeAspect="1"/>
          </p:cNvPicPr>
          <p:nvPr/>
        </p:nvPicPr>
        <p:blipFill>
          <a:blip r:embed="rId5"/>
          <a:stretch>
            <a:fillRect/>
          </a:stretch>
        </p:blipFill>
        <p:spPr>
          <a:xfrm>
            <a:off x="3014345" y="1663700"/>
            <a:ext cx="6154420" cy="3530600"/>
          </a:xfrm>
          <a:prstGeom prst="rect">
            <a:avLst/>
          </a:prstGeom>
        </p:spPr>
      </p:pic>
      <p:sp>
        <p:nvSpPr>
          <p:cNvPr id="11" name="标题 4"/>
          <p:cNvSpPr>
            <a:spLocks noGrp="1"/>
          </p:cNvSpPr>
          <p:nvPr>
            <p:custDataLst>
              <p:tags r:id="rId6"/>
            </p:custDataLst>
          </p:nvPr>
        </p:nvSpPr>
        <p:spPr>
          <a:xfrm>
            <a:off x="838200" y="504496"/>
            <a:ext cx="10515600" cy="882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US" altLang="zh-CN"/>
              <a:t>AR</a:t>
            </a:r>
            <a:r>
              <a:rPr lang="zh-CN" altLang="en-US"/>
              <a:t>技术的应用（游戏）</a:t>
            </a:r>
            <a:endParaRPr lang="en-US" altLang="zh-CN"/>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7"/>
          <p:cNvSpPr>
            <a:spLocks noGrp="1"/>
          </p:cNvSpPr>
          <p:nvPr>
            <p:ph type="body" sz="half" idx="2"/>
            <p:custDataLst>
              <p:tags r:id="rId1"/>
            </p:custDataLst>
          </p:nvPr>
        </p:nvSpPr>
        <p:spPr>
          <a:xfrm>
            <a:off x="1358900" y="5729605"/>
            <a:ext cx="9473565" cy="842010"/>
          </a:xfrm>
          <a:solidFill>
            <a:schemeClr val="accent2"/>
          </a:solidFill>
        </p:spPr>
        <p:txBody>
          <a:bodyPr anchor="ctr">
            <a:normAutofit/>
          </a:bodyPr>
          <a:lstStyle/>
          <a:p>
            <a:pPr marL="0" indent="0" algn="ctr">
              <a:buNone/>
            </a:pPr>
            <a:r>
              <a:rPr lang="zh-CN" altLang="en-US" dirty="0">
                <a:solidFill>
                  <a:schemeClr val="bg1"/>
                </a:solidFill>
              </a:rPr>
              <a:t>非游戏类的</a:t>
            </a:r>
            <a:r>
              <a:rPr lang="en-US" altLang="zh-CN" dirty="0">
                <a:solidFill>
                  <a:schemeClr val="bg1"/>
                </a:solidFill>
              </a:rPr>
              <a:t>AR</a:t>
            </a:r>
            <a:r>
              <a:rPr lang="zh-CN" altLang="en-US" dirty="0">
                <a:solidFill>
                  <a:schemeClr val="bg1"/>
                </a:solidFill>
              </a:rPr>
              <a:t>应用大多是借助了</a:t>
            </a:r>
            <a:r>
              <a:rPr lang="en-US" altLang="zh-CN" dirty="0">
                <a:solidFill>
                  <a:schemeClr val="bg1"/>
                </a:solidFill>
              </a:rPr>
              <a:t>LBS</a:t>
            </a:r>
            <a:r>
              <a:rPr lang="zh-CN" altLang="en-US" dirty="0">
                <a:solidFill>
                  <a:schemeClr val="bg1"/>
                </a:solidFill>
              </a:rPr>
              <a:t>，在商业上有越来越广泛的运用</a:t>
            </a:r>
            <a:endParaRPr lang="zh-CN" altLang="en-US" dirty="0">
              <a:solidFill>
                <a:schemeClr val="bg1"/>
              </a:solidFill>
            </a:endParaRPr>
          </a:p>
        </p:txBody>
      </p:sp>
      <p:pic>
        <p:nvPicPr>
          <p:cNvPr id="3" name="图片 2" descr="11b38b3037a3c6ead52d27e1aa80991e"/>
          <p:cNvPicPr>
            <a:picLocks noChangeAspect="1"/>
          </p:cNvPicPr>
          <p:nvPr/>
        </p:nvPicPr>
        <p:blipFill>
          <a:blip r:embed="rId2"/>
          <a:stretch>
            <a:fillRect/>
          </a:stretch>
        </p:blipFill>
        <p:spPr>
          <a:xfrm>
            <a:off x="7116445" y="1559560"/>
            <a:ext cx="2846705" cy="3903345"/>
          </a:xfrm>
          <a:prstGeom prst="rect">
            <a:avLst/>
          </a:prstGeom>
        </p:spPr>
      </p:pic>
      <p:pic>
        <p:nvPicPr>
          <p:cNvPr id="7" name="图片 6" descr="6e68b8a24c4ad1f3894200f5799f5dab"/>
          <p:cNvPicPr>
            <a:picLocks noChangeAspect="1"/>
          </p:cNvPicPr>
          <p:nvPr/>
        </p:nvPicPr>
        <p:blipFill>
          <a:blip r:embed="rId3"/>
          <a:stretch>
            <a:fillRect/>
          </a:stretch>
        </p:blipFill>
        <p:spPr>
          <a:xfrm>
            <a:off x="2032635" y="1559560"/>
            <a:ext cx="4622800" cy="3967480"/>
          </a:xfrm>
          <a:prstGeom prst="rect">
            <a:avLst/>
          </a:prstGeom>
        </p:spPr>
      </p:pic>
      <p:sp>
        <p:nvSpPr>
          <p:cNvPr id="11" name="标题 4"/>
          <p:cNvSpPr>
            <a:spLocks noGrp="1"/>
          </p:cNvSpPr>
          <p:nvPr>
            <p:custDataLst>
              <p:tags r:id="rId4"/>
            </p:custDataLst>
          </p:nvPr>
        </p:nvSpPr>
        <p:spPr>
          <a:xfrm>
            <a:off x="838200" y="504496"/>
            <a:ext cx="10515600" cy="882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a:lstStyle>
          <a:p>
            <a:r>
              <a:rPr lang="en-US" altLang="zh-CN"/>
              <a:t>AR</a:t>
            </a:r>
            <a:r>
              <a:rPr lang="zh-CN" altLang="en-US"/>
              <a:t>技术的应用（非游戏）</a:t>
            </a:r>
            <a:endParaRPr lang="en-US" altLang="zh-CN"/>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 calcmode="lin" valueType="num">
                                      <p:cBhvr additive="base">
                                        <p:cTn id="7" dur="500" fill="hold"/>
                                        <p:tgtEl>
                                          <p:spTgt spid="14">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4">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 calcmode="lin" valueType="num">
                                      <p:cBhvr additive="base">
                                        <p:cTn id="1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sym typeface="+mn-ea"/>
              </a:rPr>
              <a:t>AR SDK</a:t>
            </a:r>
            <a:endParaRPr lang="zh-CN" altLang="en-US"/>
          </a:p>
        </p:txBody>
      </p:sp>
      <p:sp>
        <p:nvSpPr>
          <p:cNvPr id="5" name="内容占位符 4"/>
          <p:cNvSpPr>
            <a:spLocks noGrp="1"/>
          </p:cNvSpPr>
          <p:nvPr>
            <p:ph idx="1"/>
            <p:custDataLst>
              <p:tags r:id="rId2"/>
            </p:custDataLst>
          </p:nvPr>
        </p:nvSpPr>
        <p:spPr>
          <a:ln>
            <a:noFill/>
          </a:ln>
        </p:spPr>
        <p:txBody>
          <a:bodyPr/>
          <a:lstStyle/>
          <a:p>
            <a:pPr>
              <a:lnSpc>
                <a:spcPct val="150000"/>
              </a:lnSpc>
            </a:pPr>
            <a:r>
              <a:rPr lang="zh-CN" altLang="en-US" smtClean="0">
                <a:sym typeface="+mn-ea"/>
              </a:rPr>
              <a:t>增强现实技术引起了游戏行业的极大兴趣，然而计算机视觉技术难度大，入门门槛高，让不少开发者都对此望而生畏。为了让AR更易上手而不再成为个人游戏开发者的天方夜谭，许多针对移动设备扩增实境应用的软件开发工具包应运而生；不同的开发平台，如Android、IOS、UWP、Unity等，也相继对工具包提供相应的支持。</a:t>
            </a:r>
            <a:endParaRPr lang="en-US" altLang="zh-CN" smtClean="0"/>
          </a:p>
        </p:txBody>
      </p:sp>
    </p:spTree>
    <p:custDataLst>
      <p:tags r:id="rId3"/>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160458"/>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4"/>
  <p:tag name="KSO_WM_UNIT_ID" val="custom160458_10*l_i*1_4"/>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102.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10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05.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10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08.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10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1_1"/>
  <p:tag name="KSO_WM_UNIT_ID" val="custom160458_10*l_h_f*1_1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FILL_FORE_SCHEMECOLOR_INDEX" val="6"/>
  <p:tag name="KSO_WM_UNIT_FILL_TYPE" val="1"/>
  <p:tag name="KSO_WM_UNIT_USESOURCEFORMAT_APPLY" val="1"/>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1.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11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4.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1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17.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2.xml><?xml version="1.0" encoding="utf-8"?>
<p:tagLst xmlns:p="http://schemas.openxmlformats.org/presentationml/2006/main">
  <p:tag name="KSO_WM_TAG_VERSION" val="1.0"/>
  <p:tag name="KSO_WM_BEAUTIFY_FLAG" val="#wm#"/>
  <p:tag name="KSO_WM_UNIT_TYPE" val="i"/>
  <p:tag name="KSO_WM_UNIT_ID" val="custom160458_10*i*10"/>
  <p:tag name="KSO_WM_TEMPLATE_CATEGORY" val="custom"/>
  <p:tag name="KSO_WM_TEMPLATE_INDEX" val="160458"/>
  <p:tag name="KSO_WM_UNIT_INDEX" val="10"/>
</p:tagLst>
</file>

<file path=ppt/tags/tag120.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12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23.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12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2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26.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12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28.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29.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5"/>
  <p:tag name="KSO_WM_UNIT_ID" val="custom160458_10*l_i*1_5"/>
  <p:tag name="KSO_WM_UNIT_CLEAR" val="1"/>
  <p:tag name="KSO_WM_UNIT_LAYERLEVEL" val="1_1"/>
  <p:tag name="KSO_WM_DIAGRAM_GROUP_CODE" val="l1-1"/>
  <p:tag name="KSO_WM_UNIT_USESOURCEFORMAT_APPLY" val="1"/>
</p:tagLst>
</file>

<file path=ppt/tags/tag13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3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2.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13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3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5.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3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38.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6"/>
  <p:tag name="KSO_WM_UNIT_ID" val="custom160458_10*l_i*1_6"/>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4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41.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44.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46.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14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48.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149.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2_1"/>
  <p:tag name="KSO_WM_UNIT_ID" val="custom160458_10*l_h_f*1_2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FILL_FORE_SCHEMECOLOR_INDEX" val="6"/>
  <p:tag name="KSO_WM_UNIT_FILL_TYPE" val="1"/>
  <p:tag name="KSO_WM_UNIT_USESOURCEFORMAT_APPLY" val="1"/>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15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52.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15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155.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15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158.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15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16.xml><?xml version="1.0" encoding="utf-8"?>
<p:tagLst xmlns:p="http://schemas.openxmlformats.org/presentationml/2006/main">
  <p:tag name="KSO_WM_TAG_VERSION" val="1.0"/>
  <p:tag name="KSO_WM_BEAUTIFY_FLAG" val="#wm#"/>
  <p:tag name="KSO_WM_UNIT_TYPE" val="i"/>
  <p:tag name="KSO_WM_UNIT_ID" val="custom160458_10*i*17"/>
  <p:tag name="KSO_WM_TEMPLATE_CATEGORY" val="custom"/>
  <p:tag name="KSO_WM_TEMPLATE_INDEX" val="160458"/>
  <p:tag name="KSO_WM_UNIT_INDEX" val="17"/>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161.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162.xml><?xml version="1.0" encoding="utf-8"?>
<p:tagLst xmlns:p="http://schemas.openxmlformats.org/presentationml/2006/main">
  <p:tag name="KSO_WM_TAG_VERSION" val="1.0"/>
  <p:tag name="KSO_WM_BEAUTIFY_FLAG" val="#wm#"/>
  <p:tag name="KSO_WM_UNIT_TYPE" val="i"/>
  <p:tag name="KSO_WM_UNIT_ID" val="custom160458_28*i*0"/>
  <p:tag name="KSO_WM_TEMPLATE_CATEGORY" val="custom"/>
  <p:tag name="KSO_WM_TEMPLATE_INDEX" val="160458"/>
  <p:tag name="KSO_WM_UNIT_INDEX" val="0"/>
</p:tagLst>
</file>

<file path=ppt/tags/tag163.xml><?xml version="1.0" encoding="utf-8"?>
<p:tagLst xmlns:p="http://schemas.openxmlformats.org/presentationml/2006/main">
  <p:tag name="KSO_WM_TAG_VERSION" val="1.0"/>
  <p:tag name="KSO_WM_BEAUTIFY_FLAG" val="#wm#"/>
  <p:tag name="KSO_WM_UNIT_TYPE" val="i"/>
  <p:tag name="KSO_WM_UNIT_ID" val="custom160458_28*i*3"/>
  <p:tag name="KSO_WM_TEMPLATE_CATEGORY" val="custom"/>
  <p:tag name="KSO_WM_TEMPLATE_INDEX" val="160458"/>
  <p:tag name="KSO_WM_UNIT_INDEX" val="3"/>
</p:tagLst>
</file>

<file path=ppt/tags/tag164.xml><?xml version="1.0" encoding="utf-8"?>
<p:tagLst xmlns:p="http://schemas.openxmlformats.org/presentationml/2006/main">
  <p:tag name="KSO_WM_TAG_VERSION" val="1.0"/>
  <p:tag name="KSO_WM_BEAUTIFY_FLAG" val="#wm#"/>
  <p:tag name="KSO_WM_UNIT_TYPE" val="i"/>
  <p:tag name="KSO_WM_UNIT_ID" val="custom160458_28*i*4"/>
  <p:tag name="KSO_WM_TEMPLATE_CATEGORY" val="custom"/>
  <p:tag name="KSO_WM_TEMPLATE_INDEX" val="160458"/>
  <p:tag name="KSO_WM_UNIT_INDEX" val="4"/>
</p:tagLst>
</file>

<file path=ppt/tags/tag165.xml><?xml version="1.0" encoding="utf-8"?>
<p:tagLst xmlns:p="http://schemas.openxmlformats.org/presentationml/2006/main">
  <p:tag name="KSO_WM_TAG_VERSION" val="1.0"/>
  <p:tag name="KSO_WM_BEAUTIFY_FLAG" val="#wm#"/>
  <p:tag name="KSO_WM_UNIT_TYPE" val="i"/>
  <p:tag name="KSO_WM_UNIT_ID" val="custom160458_28*i*5"/>
  <p:tag name="KSO_WM_TEMPLATE_CATEGORY" val="custom"/>
  <p:tag name="KSO_WM_TEMPLATE_INDEX" val="160458"/>
  <p:tag name="KSO_WM_UNIT_INDEX" val="5"/>
</p:tagLst>
</file>

<file path=ppt/tags/tag166.xml><?xml version="1.0" encoding="utf-8"?>
<p:tagLst xmlns:p="http://schemas.openxmlformats.org/presentationml/2006/main">
  <p:tag name="KSO_WM_TAG_VERSION" val="1.0"/>
  <p:tag name="KSO_WM_BEAUTIFY_FLAG" val="#wm#"/>
  <p:tag name="KSO_WM_UNIT_TYPE" val="i"/>
  <p:tag name="KSO_WM_UNIT_ID" val="custom160458_28*i*6"/>
  <p:tag name="KSO_WM_TEMPLATE_CATEGORY" val="custom"/>
  <p:tag name="KSO_WM_TEMPLATE_INDEX" val="160458"/>
  <p:tag name="KSO_WM_UNIT_INDEX" val="6"/>
</p:tagLst>
</file>

<file path=ppt/tags/tag167.xml><?xml version="1.0" encoding="utf-8"?>
<p:tagLst xmlns:p="http://schemas.openxmlformats.org/presentationml/2006/main">
  <p:tag name="KSO_WM_TAG_VERSION" val="1.0"/>
  <p:tag name="KSO_WM_BEAUTIFY_FLAG" val="#wm#"/>
  <p:tag name="KSO_WM_UNIT_TYPE" val="i"/>
  <p:tag name="KSO_WM_UNIT_ID" val="custom160458_28*i*9"/>
  <p:tag name="KSO_WM_TEMPLATE_CATEGORY" val="custom"/>
  <p:tag name="KSO_WM_TEMPLATE_INDEX" val="160458"/>
  <p:tag name="KSO_WM_UNIT_INDEX" val="9"/>
</p:tagLst>
</file>

<file path=ppt/tags/tag168.xml><?xml version="1.0" encoding="utf-8"?>
<p:tagLst xmlns:p="http://schemas.openxmlformats.org/presentationml/2006/main">
  <p:tag name="KSO_WM_TAG_VERSION" val="1.0"/>
  <p:tag name="KSO_WM_BEAUTIFY_FLAG" val="#wm#"/>
  <p:tag name="KSO_WM_UNIT_TYPE" val="i"/>
  <p:tag name="KSO_WM_UNIT_ID" val="custom160458_28*i*10"/>
  <p:tag name="KSO_WM_TEMPLATE_CATEGORY" val="custom"/>
  <p:tag name="KSO_WM_TEMPLATE_INDEX" val="160458"/>
  <p:tag name="KSO_WM_UNIT_INDEX" val="10"/>
</p:tagLst>
</file>

<file path=ppt/tags/tag169.xml><?xml version="1.0" encoding="utf-8"?>
<p:tagLst xmlns:p="http://schemas.openxmlformats.org/presentationml/2006/main">
  <p:tag name="KSO_WM_TAG_VERSION" val="1.0"/>
  <p:tag name="KSO_WM_BEAUTIFY_FLAG" val="#wm#"/>
  <p:tag name="KSO_WM_UNIT_TYPE" val="i"/>
  <p:tag name="KSO_WM_UNIT_ID" val="custom160458_28*i*11"/>
  <p:tag name="KSO_WM_TEMPLATE_CATEGORY" val="custom"/>
  <p:tag name="KSO_WM_TEMPLATE_INDEX" val="160458"/>
  <p:tag name="KSO_WM_UNIT_INDEX" val="11"/>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7"/>
  <p:tag name="KSO_WM_UNIT_ID" val="custom160458_10*l_i*1_7"/>
  <p:tag name="KSO_WM_UNIT_CLEAR" val="1"/>
  <p:tag name="KSO_WM_UNIT_LAYERLEVEL" val="1_1"/>
  <p:tag name="KSO_WM_DIAGRAM_GROUP_CODE" val="l1-1"/>
  <p:tag name="KSO_WM_UNIT_USESOURCEFORMAT_APPLY" val="1"/>
</p:tagLst>
</file>

<file path=ppt/tags/tag170.xml><?xml version="1.0" encoding="utf-8"?>
<p:tagLst xmlns:p="http://schemas.openxmlformats.org/presentationml/2006/main">
  <p:tag name="KSO_WM_TAG_VERSION" val="1.0"/>
  <p:tag name="KSO_WM_BEAUTIFY_FLAG" val="#wm#"/>
  <p:tag name="KSO_WM_UNIT_TYPE" val="i"/>
  <p:tag name="KSO_WM_UNIT_ID" val="custom160458_28*i*12"/>
  <p:tag name="KSO_WM_TEMPLATE_CATEGORY" val="custom"/>
  <p:tag name="KSO_WM_TEMPLATE_INDEX" val="160458"/>
  <p:tag name="KSO_WM_UNIT_INDEX" val="12"/>
</p:tagLst>
</file>

<file path=ppt/tags/tag171.xml><?xml version="1.0" encoding="utf-8"?>
<p:tagLst xmlns:p="http://schemas.openxmlformats.org/presentationml/2006/main">
  <p:tag name="KSO_WM_TAG_VERSION" val="1.0"/>
  <p:tag name="KSO_WM_BEAUTIFY_FLAG" val="#wm#"/>
  <p:tag name="KSO_WM_UNIT_TYPE" val="i"/>
  <p:tag name="KSO_WM_UNIT_ID" val="custom160458_28*i*15"/>
  <p:tag name="KSO_WM_TEMPLATE_CATEGORY" val="custom"/>
  <p:tag name="KSO_WM_TEMPLATE_INDEX" val="160458"/>
  <p:tag name="KSO_WM_UNIT_INDEX" val="15"/>
</p:tagLst>
</file>

<file path=ppt/tags/tag172.xml><?xml version="1.0" encoding="utf-8"?>
<p:tagLst xmlns:p="http://schemas.openxmlformats.org/presentationml/2006/main">
  <p:tag name="KSO_WM_TAG_VERSION" val="1.0"/>
  <p:tag name="KSO_WM_BEAUTIFY_FLAG" val="#wm#"/>
  <p:tag name="KSO_WM_UNIT_TYPE" val="i"/>
  <p:tag name="KSO_WM_UNIT_ID" val="custom160458_28*i*16"/>
  <p:tag name="KSO_WM_TEMPLATE_CATEGORY" val="custom"/>
  <p:tag name="KSO_WM_TEMPLATE_INDEX" val="160458"/>
  <p:tag name="KSO_WM_UNIT_INDEX" val="16"/>
</p:tagLst>
</file>

<file path=ppt/tags/tag173.xml><?xml version="1.0" encoding="utf-8"?>
<p:tagLst xmlns:p="http://schemas.openxmlformats.org/presentationml/2006/main">
  <p:tag name="KSO_WM_TAG_VERSION" val="1.0"/>
  <p:tag name="KSO_WM_BEAUTIFY_FLAG" val="#wm#"/>
  <p:tag name="KSO_WM_UNIT_TYPE" val="i"/>
  <p:tag name="KSO_WM_UNIT_ID" val="custom160458_28*i*17"/>
  <p:tag name="KSO_WM_TEMPLATE_CATEGORY" val="custom"/>
  <p:tag name="KSO_WM_TEMPLATE_INDEX" val="160458"/>
  <p:tag name="KSO_WM_UNIT_INDEX" val="17"/>
</p:tagLst>
</file>

<file path=ppt/tags/tag174.xml><?xml version="1.0" encoding="utf-8"?>
<p:tagLst xmlns:p="http://schemas.openxmlformats.org/presentationml/2006/main">
  <p:tag name="KSO_WM_TAG_VERSION" val="1.0"/>
  <p:tag name="KSO_WM_BEAUTIFY_FLAG" val="#wm#"/>
  <p:tag name="KSO_WM_UNIT_TYPE" val="i"/>
  <p:tag name="KSO_WM_UNIT_ID" val="custom160458_28*i*18"/>
  <p:tag name="KSO_WM_TEMPLATE_CATEGORY" val="custom"/>
  <p:tag name="KSO_WM_TEMPLATE_INDEX" val="160458"/>
  <p:tag name="KSO_WM_UNIT_INDEX" val="18"/>
</p:tagLst>
</file>

<file path=ppt/tags/tag175.xml><?xml version="1.0" encoding="utf-8"?>
<p:tagLst xmlns:p="http://schemas.openxmlformats.org/presentationml/2006/main">
  <p:tag name="KSO_WM_TAG_VERSION" val="1.0"/>
  <p:tag name="KSO_WM_BEAUTIFY_FLAG" val="#wm#"/>
  <p:tag name="KSO_WM_UNIT_TYPE" val="i"/>
  <p:tag name="KSO_WM_UNIT_ID" val="custom160458_28*i*21"/>
  <p:tag name="KSO_WM_TEMPLATE_CATEGORY" val="custom"/>
  <p:tag name="KSO_WM_TEMPLATE_INDEX" val="160458"/>
  <p:tag name="KSO_WM_UNIT_INDEX" val="21"/>
</p:tagLst>
</file>

<file path=ppt/tags/tag176.xml><?xml version="1.0" encoding="utf-8"?>
<p:tagLst xmlns:p="http://schemas.openxmlformats.org/presentationml/2006/main">
  <p:tag name="KSO_WM_TAG_VERSION" val="1.0"/>
  <p:tag name="KSO_WM_BEAUTIFY_FLAG" val="#wm#"/>
  <p:tag name="KSO_WM_UNIT_TYPE" val="i"/>
  <p:tag name="KSO_WM_UNIT_ID" val="custom160458_28*i*22"/>
  <p:tag name="KSO_WM_TEMPLATE_CATEGORY" val="custom"/>
  <p:tag name="KSO_WM_TEMPLATE_INDEX" val="160458"/>
  <p:tag name="KSO_WM_UNIT_INDEX" val="22"/>
</p:tagLst>
</file>

<file path=ppt/tags/tag177.xml><?xml version="1.0" encoding="utf-8"?>
<p:tagLst xmlns:p="http://schemas.openxmlformats.org/presentationml/2006/main">
  <p:tag name="KSO_WM_TAG_VERSION" val="1.0"/>
  <p:tag name="KSO_WM_BEAUTIFY_FLAG" val="#wm#"/>
  <p:tag name="KSO_WM_UNIT_TYPE" val="i"/>
  <p:tag name="KSO_WM_UNIT_ID" val="custom160458_28*i*23"/>
  <p:tag name="KSO_WM_TEMPLATE_CATEGORY" val="custom"/>
  <p:tag name="KSO_WM_TEMPLATE_INDEX" val="160458"/>
  <p:tag name="KSO_WM_UNIT_INDEX" val="23"/>
</p:tagLst>
</file>

<file path=ppt/tags/tag178.xml><?xml version="1.0" encoding="utf-8"?>
<p:tagLst xmlns:p="http://schemas.openxmlformats.org/presentationml/2006/main">
  <p:tag name="KSO_WM_TEMPLATE_CATEGORY" val="custom"/>
  <p:tag name="KSO_WM_TEMPLATE_INDEX" val="160458"/>
  <p:tag name="KSO_WM_TAG_VERSION" val="1.0"/>
  <p:tag name="KSO_WM_SLIDE_ID" val="custom160458_28"/>
  <p:tag name="KSO_WM_SLIDE_INDEX" val="28"/>
  <p:tag name="KSO_WM_SLIDE_ITEM_CNT" val="0"/>
  <p:tag name="KSO_WM_SLIDE_TYPE" val="endPage"/>
  <p:tag name="KSO_WM_BEAUTIFY_FLAG" val="#wm#"/>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8"/>
  <p:tag name="KSO_WM_UNIT_ID" val="custom160458_10*l_i*1_8"/>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3_1"/>
  <p:tag name="KSO_WM_UNIT_ID" val="custom160458_10*l_h_f*1_3_1"/>
  <p:tag name="KSO_WM_UNIT_CLEAR" val="1"/>
  <p:tag name="KSO_WM_UNIT_LAYERLEVEL" val="1_1_1"/>
  <p:tag name="KSO_WM_UNIT_VALUE" val="14"/>
  <p:tag name="KSO_WM_UNIT_HIGHLIGHT" val="0"/>
  <p:tag name="KSO_WM_UNIT_COMPATIBLE" val="0"/>
  <p:tag name="KSO_WM_UNIT_PRESET_TEXT_INDEX" val="3"/>
  <p:tag name="KSO_WM_UNIT_PRESET_TEXT_LEN" val="17"/>
  <p:tag name="KSO_WM_DIAGRAM_GROUP_CODE" val="l1-1"/>
  <p:tag name="KSO_WM_UNIT_FILL_FORE_SCHEMECOLOR_INDEX" val="6"/>
  <p:tag name="KSO_WM_UNIT_FILL_TYPE" val="1"/>
  <p:tag name="KSO_WM_UNIT_USESOURCEFORMAT_APPLY" val="1"/>
</p:tagLst>
</file>

<file path=ppt/tags/tag2.xml><?xml version="1.0" encoding="utf-8"?>
<p:tagLst xmlns:p="http://schemas.openxmlformats.org/presentationml/2006/main">
  <p:tag name="KSO_WM_TAG_VERSION" val="1.0"/>
  <p:tag name="KSO_WM_TEMPLATE_CATEGORY" val="custom"/>
  <p:tag name="KSO_WM_TEMPLATE_INDEX" val="160458"/>
</p:tagLst>
</file>

<file path=ppt/tags/tag20.xml><?xml version="1.0" encoding="utf-8"?>
<p:tagLst xmlns:p="http://schemas.openxmlformats.org/presentationml/2006/main">
  <p:tag name="KSO_WM_TAG_VERSION" val="1.0"/>
  <p:tag name="KSO_WM_BEAUTIFY_FLAG" val="#wm#"/>
  <p:tag name="KSO_WM_UNIT_TYPE" val="i"/>
  <p:tag name="KSO_WM_UNIT_ID" val="custom160458_10*i*24"/>
  <p:tag name="KSO_WM_TEMPLATE_CATEGORY" val="custom"/>
  <p:tag name="KSO_WM_TEMPLATE_INDEX" val="160458"/>
  <p:tag name="KSO_WM_UNIT_INDEX" val="24"/>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9"/>
  <p:tag name="KSO_WM_UNIT_ID" val="custom160458_10*l_i*1_9"/>
  <p:tag name="KSO_WM_UNIT_CLEAR" val="1"/>
  <p:tag name="KSO_WM_UNIT_LAYERLEVEL" val="1_1"/>
  <p:tag name="KSO_WM_DIAGRAM_GROUP_CODE" val="l1-1"/>
  <p:tag name="KSO_WM_UNIT_USESOURCEFORMAT_APPLY" val="1"/>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10"/>
  <p:tag name="KSO_WM_UNIT_ID" val="custom160458_10*l_i*1_10"/>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4_1"/>
  <p:tag name="KSO_WM_UNIT_ID" val="custom160458_10*l_h_f*1_4_1"/>
  <p:tag name="KSO_WM_UNIT_CLEAR" val="1"/>
  <p:tag name="KSO_WM_UNIT_LAYERLEVEL" val="1_1_1"/>
  <p:tag name="KSO_WM_UNIT_VALUE" val="15"/>
  <p:tag name="KSO_WM_UNIT_HIGHLIGHT" val="0"/>
  <p:tag name="KSO_WM_UNIT_COMPATIBLE" val="0"/>
  <p:tag name="KSO_WM_UNIT_PRESET_TEXT_INDEX" val="3"/>
  <p:tag name="KSO_WM_UNIT_PRESET_TEXT_LEN" val="17"/>
  <p:tag name="KSO_WM_DIAGRAM_GROUP_CODE" val="l1-1"/>
  <p:tag name="KSO_WM_UNIT_FILL_FORE_SCHEMECOLOR_INDEX" val="6"/>
  <p:tag name="KSO_WM_UNIT_FILL_TYPE" val="1"/>
  <p:tag name="KSO_WM_UNIT_USESOURCEFORMAT_APPLY" val="1"/>
</p:tagLst>
</file>

<file path=ppt/tags/tag24.xml><?xml version="1.0" encoding="utf-8"?>
<p:tagLst xmlns:p="http://schemas.openxmlformats.org/presentationml/2006/main">
  <p:tag name="KSO_WM_TAG_VERSION" val="1.0"/>
  <p:tag name="KSO_WM_BEAUTIFY_FLAG" val="#wm#"/>
  <p:tag name="KSO_WM_UNIT_TYPE" val="i"/>
  <p:tag name="KSO_WM_UNIT_ID" val="custom160458_10*i*31"/>
  <p:tag name="KSO_WM_TEMPLATE_CATEGORY" val="custom"/>
  <p:tag name="KSO_WM_TEMPLATE_INDEX" val="160458"/>
  <p:tag name="KSO_WM_UNIT_INDEX" val="31"/>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11"/>
  <p:tag name="KSO_WM_UNIT_ID" val="custom160458_10*l_i*1_11"/>
  <p:tag name="KSO_WM_UNIT_CLEAR" val="1"/>
  <p:tag name="KSO_WM_UNIT_LAYERLEVEL" val="1_1"/>
  <p:tag name="KSO_WM_DIAGRAM_GROUP_CODE" val="l1-1"/>
  <p:tag name="KSO_WM_UNIT_USESOURCEFORMAT_APPLY" val="1"/>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12"/>
  <p:tag name="KSO_WM_UNIT_ID" val="custom160458_10*l_i*1_12"/>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5_1"/>
  <p:tag name="KSO_WM_UNIT_ID" val="custom160458_10*l_h_f*1_5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1"/>
  <p:tag name="KSO_WM_UNIT_FILL_FORE_SCHEMECOLOR_INDEX" val="6"/>
  <p:tag name="KSO_WM_UNIT_FILL_TYPE" val="1"/>
  <p:tag name="KSO_WM_UNIT_USESOURCEFORMAT_APPLY" val="1"/>
</p:tagLst>
</file>

<file path=ppt/tags/tag28.xml><?xml version="1.0" encoding="utf-8"?>
<p:tagLst xmlns:p="http://schemas.openxmlformats.org/presentationml/2006/main">
  <p:tag name="KSO_WM_TEMPLATE_CATEGORY" val="custom"/>
  <p:tag name="KSO_WM_TEMPLATE_INDEX" val="160458"/>
  <p:tag name="KSO_WM_SLIDE_ID" val="custom160458_11"/>
  <p:tag name="KSO_WM_SLIDE_INDEX" val="11"/>
  <p:tag name="KSO_WM_SLIDE_ITEM_CNT" val="6"/>
  <p:tag name="KSO_WM_SLIDE_LAYOUT" val="a_l"/>
  <p:tag name="KSO_WM_SLIDE_LAYOUT_CNT" val="1_1"/>
  <p:tag name="KSO_WM_SLIDE_TYPE" val="contents"/>
  <p:tag name="KSO_WM_BEAUTIFY_FLAG" val="#wm#"/>
  <p:tag name="KSO_WM_TAG_VERSION" val="1.0"/>
  <p:tag name="KSO_WM_DIAGRAM_GROUP_CODE" val="l1-1"/>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1*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2"/>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31.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3*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3*f*1"/>
  <p:tag name="KSO_WM_UNIT_CLEAR" val="1"/>
  <p:tag name="KSO_WM_UNIT_LAYERLEVEL" val="1"/>
  <p:tag name="KSO_WM_UNIT_VALUE" val="128"/>
  <p:tag name="KSO_WM_UNIT_HIGHLIGHT" val="0"/>
  <p:tag name="KSO_WM_UNIT_COMPATIBLE" val="0"/>
  <p:tag name="KSO_WM_UNIT_PRESET_TEXT_INDEX" val="5"/>
  <p:tag name="KSO_WM_UNIT_PRESET_TEXT_LEN" val="232"/>
</p:tagLst>
</file>

<file path=ppt/tags/tag34.xml><?xml version="1.0" encoding="utf-8"?>
<p:tagLst xmlns:p="http://schemas.openxmlformats.org/presentationml/2006/main">
  <p:tag name="KSO_WM_TEMPLATE_CATEGORY" val="custom"/>
  <p:tag name="KSO_WM_TEMPLATE_INDEX" val="160458"/>
  <p:tag name="KSO_WM_SLIDE_ID" val="custom160458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23"/>
  <p:tag name="KSO_WM_SLIDE_SIZE" val="828*363"/>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19*f*1"/>
  <p:tag name="KSO_WM_UNIT_CLEAR" val="1"/>
  <p:tag name="KSO_WM_UNIT_LAYERLEVEL" val="1"/>
  <p:tag name="KSO_WM_UNIT_VALUE" val="180"/>
  <p:tag name="KSO_WM_UNIT_HIGHLIGHT" val="0"/>
  <p:tag name="KSO_WM_UNIT_COMPATIBLE" val="0"/>
  <p:tag name="KSO_WM_UNIT_PRESET_TEXT_INDEX" val="4"/>
  <p:tag name="KSO_WM_UNIT_PRESET_TEXT_LEN" val="57"/>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3*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38.xml><?xml version="1.0" encoding="utf-8"?>
<p:tagLst xmlns:p="http://schemas.openxmlformats.org/presentationml/2006/main">
  <p:tag name="KSO_WM_TEMPLATE_CATEGORY" val="custom"/>
  <p:tag name="KSO_WM_TEMPLATE_INDEX" val="160458"/>
  <p:tag name="KSO_WM_SLIDE_ID" val="custom160458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7*133"/>
  <p:tag name="KSO_WM_SLIDE_SIZE" val="746*385"/>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19*f*1"/>
  <p:tag name="KSO_WM_UNIT_CLEAR" val="1"/>
  <p:tag name="KSO_WM_UNIT_LAYERLEVEL" val="1"/>
  <p:tag name="KSO_WM_UNIT_VALUE" val="180"/>
  <p:tag name="KSO_WM_UNIT_HIGHLIGHT" val="0"/>
  <p:tag name="KSO_WM_UNIT_COMPATIBLE" val="0"/>
  <p:tag name="KSO_WM_UNIT_PRESET_TEXT_INDEX" val="4"/>
  <p:tag name="KSO_WM_UNIT_PRESET_TEXT_LEN" val="57"/>
</p:tagLst>
</file>

<file path=ppt/tags/tag4.xml><?xml version="1.0" encoding="utf-8"?>
<p:tagLst xmlns:p="http://schemas.openxmlformats.org/presentationml/2006/main">
  <p:tag name="KSO_WM_TEMPLATE_THUMBS_INDEX" val="1、9、12、16、19、20、26、27、28"/>
  <p:tag name="KSO_WM_TEMPLATE_CATEGORY" val="custom"/>
  <p:tag name="KSO_WM_TEMPLATE_INDEX" val="160458"/>
  <p:tag name="KSO_WM_SLIDE_ID" val="custom160458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3*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42.xml><?xml version="1.0" encoding="utf-8"?>
<p:tagLst xmlns:p="http://schemas.openxmlformats.org/presentationml/2006/main">
  <p:tag name="KSO_WM_TEMPLATE_CATEGORY" val="custom"/>
  <p:tag name="KSO_WM_TEMPLATE_INDEX" val="160458"/>
  <p:tag name="KSO_WM_SLIDE_ID" val="custom160458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7*133"/>
  <p:tag name="KSO_WM_SLIDE_SIZE" val="746*385"/>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3*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45.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3*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48.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11*a*1"/>
  <p:tag name="KSO_WM_UNIT_CLEAR" val="1"/>
  <p:tag name="KSO_WM_UNIT_LAYERLEVEL" val="1"/>
  <p:tag name="KSO_WM_UNIT_VALUE" val="6"/>
  <p:tag name="KSO_WM_UNIT_ISCONTENTSTITLE" val="0"/>
  <p:tag name="KSO_WM_UNIT_HIGHLIGHT" val="0"/>
  <p:tag name="KSO_WM_UNIT_COMPATIBLE" val="0"/>
  <p:tag name="KSO_WM_UNIT_PRESET_TEXT" val="Content"/>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51.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5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54.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5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57.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58.xml><?xml version="1.0" encoding="utf-8"?>
<p:tagLst xmlns:p="http://schemas.openxmlformats.org/presentationml/2006/main">
  <p:tag name="KSO_WM_TAG_VERSION" val="1.0"/>
  <p:tag name="KSO_WM_BEAUTIFY_FLAG" val="#wm#"/>
  <p:tag name="KSO_WM_UNIT_TYPE" val="i"/>
  <p:tag name="KSO_WM_UNIT_ID" val="custom160458_17*i*1"/>
  <p:tag name="KSO_WM_TEMPLATE_CATEGORY" val="custom"/>
  <p:tag name="KSO_WM_TEMPLATE_INDEX" val="160458"/>
  <p:tag name="KSO_WM_UNIT_INDEX" val="1"/>
</p:tagLst>
</file>

<file path=ppt/tags/tag59.xml><?xml version="1.0" encoding="utf-8"?>
<p:tagLst xmlns:p="http://schemas.openxmlformats.org/presentationml/2006/main">
  <p:tag name="KSO_WM_TAG_VERSION" val="1.0"/>
  <p:tag name="KSO_WM_BEAUTIFY_FLAG" val="#wm#"/>
  <p:tag name="KSO_WM_UNIT_TYPE" val="i"/>
  <p:tag name="KSO_WM_UNIT_ID" val="custom160178_18*i*0"/>
  <p:tag name="KSO_WM_TEMPLATE_CATEGORY" val="custom"/>
  <p:tag name="KSO_WM_TEMPLATE_INDEX" val="160178"/>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1"/>
  <p:tag name="KSO_WM_UNIT_ID" val="custom160458_10*l_i*1_1"/>
  <p:tag name="KSO_WM_UNIT_CLEAR" val="1"/>
  <p:tag name="KSO_WM_UNIT_LAYERLEVEL" val="1_1"/>
  <p:tag name="KSO_WM_DIAGRAM_GROUP_CODE" val="l1-1"/>
  <p:tag name="KSO_WM_UNIT_USESOURCEFORMAT_APPLY" val="1"/>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458"/>
  <p:tag name="KSO_WM_UNIT_VALUE" val="24"/>
  <p:tag name="KSO_WM_UNIT_HIGHLIGHT" val="0"/>
  <p:tag name="KSO_WM_UNIT_COMPATIBLE" val="0"/>
  <p:tag name="KSO_WM_UNIT_PRESET_TEXT_INDEX" val="3"/>
  <p:tag name="KSO_WM_UNIT_PRESET_TEXT_LEN" val="17"/>
  <p:tag name="KSO_WM_UNIT_TYPE" val="l_i"/>
  <p:tag name="KSO_WM_UNIT_INDEX" val="1_1"/>
  <p:tag name="KSO_WM_UNIT_ID" val="custom160458_17*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6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2"/>
  <p:tag name="KSO_WM_UNIT_ID" val="custom160458_17*l_i*1_2"/>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1_1"/>
  <p:tag name="KSO_WM_UNIT_ID" val="custom160458_17*l_h_f*1_1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2"/>
  <p:tag name="KSO_WM_UNIT_TEXT_FILL_FORE_SCHEMECOLOR_INDEX" val="6"/>
  <p:tag name="KSO_WM_UNIT_TEXT_FILL_TYPE" val="1"/>
  <p:tag name="KSO_WM_UNIT_USESOURCEFORMAT_APPLY" val="1"/>
</p:tagLst>
</file>

<file path=ppt/tags/tag63.xml><?xml version="1.0" encoding="utf-8"?>
<p:tagLst xmlns:p="http://schemas.openxmlformats.org/presentationml/2006/main">
  <p:tag name="KSO_WM_TAG_VERSION" val="1.0"/>
  <p:tag name="KSO_WM_BEAUTIFY_FLAG" val="#wm#"/>
  <p:tag name="KSO_WM_UNIT_TYPE" val="i"/>
  <p:tag name="KSO_WM_UNIT_ID" val="custom160458_17*i*8"/>
  <p:tag name="KSO_WM_TEMPLATE_CATEGORY" val="custom"/>
  <p:tag name="KSO_WM_TEMPLATE_INDEX" val="160458"/>
  <p:tag name="KSO_WM_UNIT_INDEX" val="8"/>
</p:tagLst>
</file>

<file path=ppt/tags/tag64.xml><?xml version="1.0" encoding="utf-8"?>
<p:tagLst xmlns:p="http://schemas.openxmlformats.org/presentationml/2006/main">
  <p:tag name="KSO_WM_TAG_VERSION" val="1.0"/>
  <p:tag name="KSO_WM_BEAUTIFY_FLAG" val="#wm#"/>
  <p:tag name="KSO_WM_UNIT_TYPE" val="i"/>
  <p:tag name="KSO_WM_UNIT_ID" val="custom160178_18*i*10"/>
  <p:tag name="KSO_WM_TEMPLATE_CATEGORY" val="custom"/>
  <p:tag name="KSO_WM_TEMPLATE_INDEX" val="160178"/>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458"/>
  <p:tag name="KSO_WM_UNIT_VALUE" val="24"/>
  <p:tag name="KSO_WM_UNIT_HIGHLIGHT" val="0"/>
  <p:tag name="KSO_WM_UNIT_COMPATIBLE" val="0"/>
  <p:tag name="KSO_WM_UNIT_PRESET_TEXT_INDEX" val="3"/>
  <p:tag name="KSO_WM_UNIT_PRESET_TEXT_LEN" val="17"/>
  <p:tag name="KSO_WM_UNIT_TYPE" val="l_i"/>
  <p:tag name="KSO_WM_UNIT_INDEX" val="1_5"/>
  <p:tag name="KSO_WM_UNIT_ID" val="custom160458_17*l_i*1_5"/>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6"/>
  <p:tag name="KSO_WM_UNIT_ID" val="custom160458_17*l_i*1_6"/>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3_1"/>
  <p:tag name="KSO_WM_UNIT_ID" val="custom160458_17*l_h_f*1_3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2"/>
  <p:tag name="KSO_WM_UNIT_TEXT_FILL_FORE_SCHEMECOLOR_INDEX" val="6"/>
  <p:tag name="KSO_WM_UNIT_TEXT_FILL_TYPE" val="1"/>
  <p:tag name="KSO_WM_UNIT_USESOURCEFORMAT_APPLY" val="1"/>
</p:tagLst>
</file>

<file path=ppt/tags/tag68.xml><?xml version="1.0" encoding="utf-8"?>
<p:tagLst xmlns:p="http://schemas.openxmlformats.org/presentationml/2006/main">
  <p:tag name="KSO_WM_TAG_VERSION" val="1.0"/>
  <p:tag name="KSO_WM_BEAUTIFY_FLAG" val="#wm#"/>
  <p:tag name="KSO_WM_UNIT_TYPE" val="i"/>
  <p:tag name="KSO_WM_UNIT_ID" val="custom160458_17*i*15"/>
  <p:tag name="KSO_WM_TEMPLATE_CATEGORY" val="custom"/>
  <p:tag name="KSO_WM_TEMPLATE_INDEX" val="160458"/>
  <p:tag name="KSO_WM_UNIT_INDEX" val="15"/>
</p:tagLst>
</file>

<file path=ppt/tags/tag69.xml><?xml version="1.0" encoding="utf-8"?>
<p:tagLst xmlns:p="http://schemas.openxmlformats.org/presentationml/2006/main">
  <p:tag name="KSO_WM_TAG_VERSION" val="1.0"/>
  <p:tag name="KSO_WM_BEAUTIFY_FLAG" val="#wm#"/>
  <p:tag name="KSO_WM_UNIT_TYPE" val="i"/>
  <p:tag name="KSO_WM_UNIT_ID" val="custom160178_18*i*20"/>
  <p:tag name="KSO_WM_TEMPLATE_CATEGORY" val="custom"/>
  <p:tag name="KSO_WM_TEMPLATE_INDEX" val="160178"/>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2"/>
  <p:tag name="KSO_WM_UNIT_ID" val="custom160458_10*l_i*1_2"/>
  <p:tag name="KSO_WM_UNIT_CLEAR" val="1"/>
  <p:tag name="KSO_WM_UNIT_LAYERLEVEL" val="1_1"/>
  <p:tag name="KSO_WM_DIAGRAM_GROUP_CODE" val="l1-1"/>
  <p:tag name="KSO_WM_UNIT_USESOURCEFORMAT_APPLY" val="1"/>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458"/>
  <p:tag name="KSO_WM_UNIT_VALUE" val="24"/>
  <p:tag name="KSO_WM_UNIT_HIGHLIGHT" val="0"/>
  <p:tag name="KSO_WM_UNIT_COMPATIBLE" val="0"/>
  <p:tag name="KSO_WM_UNIT_PRESET_TEXT_INDEX" val="3"/>
  <p:tag name="KSO_WM_UNIT_PRESET_TEXT_LEN" val="17"/>
  <p:tag name="KSO_WM_UNIT_TYPE" val="l_i"/>
  <p:tag name="KSO_WM_UNIT_INDEX" val="1_9"/>
  <p:tag name="KSO_WM_UNIT_ID" val="custom160458_17*l_i*1_9"/>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10"/>
  <p:tag name="KSO_WM_UNIT_ID" val="custom160458_17*l_i*1_10"/>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5_1"/>
  <p:tag name="KSO_WM_UNIT_ID" val="custom160458_17*l_h_f*1_5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2"/>
  <p:tag name="KSO_WM_UNIT_TEXT_FILL_FORE_SCHEMECOLOR_INDEX" val="6"/>
  <p:tag name="KSO_WM_UNIT_TEXT_FILL_TYPE" val="1"/>
  <p:tag name="KSO_WM_UNIT_USESOURCEFORMAT_APPLY" val="1"/>
</p:tagLst>
</file>

<file path=ppt/tags/tag73.xml><?xml version="1.0" encoding="utf-8"?>
<p:tagLst xmlns:p="http://schemas.openxmlformats.org/presentationml/2006/main">
  <p:tag name="KSO_WM_TAG_VERSION" val="1.0"/>
  <p:tag name="KSO_WM_BEAUTIFY_FLAG" val="#wm#"/>
  <p:tag name="KSO_WM_UNIT_TYPE" val="i"/>
  <p:tag name="KSO_WM_UNIT_ID" val="custom160458_17*i*22"/>
  <p:tag name="KSO_WM_TEMPLATE_CATEGORY" val="custom"/>
  <p:tag name="KSO_WM_TEMPLATE_INDEX" val="160458"/>
  <p:tag name="KSO_WM_UNIT_INDEX" val="22"/>
</p:tagLst>
</file>

<file path=ppt/tags/tag74.xml><?xml version="1.0" encoding="utf-8"?>
<p:tagLst xmlns:p="http://schemas.openxmlformats.org/presentationml/2006/main">
  <p:tag name="KSO_WM_TAG_VERSION" val="1.0"/>
  <p:tag name="KSO_WM_BEAUTIFY_FLAG" val="#wm#"/>
  <p:tag name="KSO_WM_UNIT_TYPE" val="i"/>
  <p:tag name="KSO_WM_UNIT_ID" val="custom160178_18*i*5"/>
  <p:tag name="KSO_WM_TEMPLATE_CATEGORY" val="custom"/>
  <p:tag name="KSO_WM_TEMPLATE_INDEX" val="160178"/>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58"/>
  <p:tag name="KSO_WM_UNIT_VALUE" val="24"/>
  <p:tag name="KSO_WM_UNIT_HIGHLIGHT" val="0"/>
  <p:tag name="KSO_WM_UNIT_COMPATIBLE" val="0"/>
  <p:tag name="KSO_WM_UNIT_PRESET_TEXT_INDEX" val="3"/>
  <p:tag name="KSO_WM_UNIT_PRESET_TEXT_LEN" val="17"/>
  <p:tag name="KSO_WM_UNIT_TYPE" val="l_i"/>
  <p:tag name="KSO_WM_UNIT_INDEX" val="1_3"/>
  <p:tag name="KSO_WM_UNIT_ID" val="custom160458_17*l_i*1_3"/>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4"/>
  <p:tag name="KSO_WM_UNIT_ID" val="custom160458_17*l_i*1_4"/>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2_1"/>
  <p:tag name="KSO_WM_UNIT_ID" val="custom160458_17*l_h_f*1_2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2"/>
  <p:tag name="KSO_WM_UNIT_TEXT_FILL_FORE_SCHEMECOLOR_INDEX" val="6"/>
  <p:tag name="KSO_WM_UNIT_TEXT_FILL_TYPE" val="1"/>
  <p:tag name="KSO_WM_UNIT_USESOURCEFORMAT_APPLY" val="1"/>
</p:tagLst>
</file>

<file path=ppt/tags/tag78.xml><?xml version="1.0" encoding="utf-8"?>
<p:tagLst xmlns:p="http://schemas.openxmlformats.org/presentationml/2006/main">
  <p:tag name="KSO_WM_TAG_VERSION" val="1.0"/>
  <p:tag name="KSO_WM_BEAUTIFY_FLAG" val="#wm#"/>
  <p:tag name="KSO_WM_UNIT_TYPE" val="i"/>
  <p:tag name="KSO_WM_UNIT_ID" val="custom160458_17*i*29"/>
  <p:tag name="KSO_WM_TEMPLATE_CATEGORY" val="custom"/>
  <p:tag name="KSO_WM_TEMPLATE_INDEX" val="160458"/>
  <p:tag name="KSO_WM_UNIT_INDEX" val="29"/>
</p:tagLst>
</file>

<file path=ppt/tags/tag79.xml><?xml version="1.0" encoding="utf-8"?>
<p:tagLst xmlns:p="http://schemas.openxmlformats.org/presentationml/2006/main">
  <p:tag name="KSO_WM_TAG_VERSION" val="1.0"/>
  <p:tag name="KSO_WM_BEAUTIFY_FLAG" val="#wm#"/>
  <p:tag name="KSO_WM_UNIT_TYPE" val="i"/>
  <p:tag name="KSO_WM_UNIT_ID" val="custom160178_18*i*15"/>
  <p:tag name="KSO_WM_TEMPLATE_CATEGORY" val="custom"/>
  <p:tag name="KSO_WM_TEMPLATE_INDEX" val="160178"/>
</p:tagLst>
</file>

<file path=ppt/tags/tag8.xml><?xml version="1.0" encoding="utf-8"?>
<p:tagLst xmlns:p="http://schemas.openxmlformats.org/presentationml/2006/main">
  <p:tag name="KSO_WM_TAG_VERSION" val="1.0"/>
  <p:tag name="KSO_WM_BEAUTIFY_FLAG" val="#wm#"/>
  <p:tag name="KSO_WM_UNIT_TYPE" val="i"/>
  <p:tag name="KSO_WM_UNIT_ID" val="custom160458_10*i*3"/>
  <p:tag name="KSO_WM_TEMPLATE_CATEGORY" val="custom"/>
  <p:tag name="KSO_WM_TEMPLATE_INDEX" val="160458"/>
  <p:tag name="KSO_WM_UNIT_INDEX" val="3"/>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458"/>
  <p:tag name="KSO_WM_UNIT_VALUE" val="24"/>
  <p:tag name="KSO_WM_UNIT_HIGHLIGHT" val="0"/>
  <p:tag name="KSO_WM_UNIT_COMPATIBLE" val="0"/>
  <p:tag name="KSO_WM_UNIT_PRESET_TEXT_INDEX" val="3"/>
  <p:tag name="KSO_WM_UNIT_PRESET_TEXT_LEN" val="17"/>
  <p:tag name="KSO_WM_UNIT_TYPE" val="l_i"/>
  <p:tag name="KSO_WM_UNIT_INDEX" val="1_7"/>
  <p:tag name="KSO_WM_UNIT_ID" val="custom160458_17*l_i*1_7"/>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8"/>
  <p:tag name="KSO_WM_UNIT_ID" val="custom160458_17*l_i*1_8"/>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4_1"/>
  <p:tag name="KSO_WM_UNIT_ID" val="custom160458_17*l_h_f*1_4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2"/>
  <p:tag name="KSO_WM_UNIT_TEXT_FILL_FORE_SCHEMECOLOR_INDEX" val="6"/>
  <p:tag name="KSO_WM_UNIT_TEXT_FILL_TYPE" val="1"/>
  <p:tag name="KSO_WM_UNIT_USESOURCEFORMAT_APPLY" val="1"/>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84.xml><?xml version="1.0" encoding="utf-8"?>
<p:tagLst xmlns:p="http://schemas.openxmlformats.org/presentationml/2006/main">
  <p:tag name="KSO_WM_TEMPLATE_CATEGORY" val="custom"/>
  <p:tag name="KSO_WM_TEMPLATE_INDEX" val="160458"/>
  <p:tag name="KSO_WM_SLIDE_ID" val="custom160458_18"/>
  <p:tag name="KSO_WM_SLIDE_INDEX" val="18"/>
  <p:tag name="KSO_WM_SLIDE_ITEM_CNT" val="6"/>
  <p:tag name="KSO_WM_SLIDE_LAYOUT" val="a_l"/>
  <p:tag name="KSO_WM_SLIDE_LAYOUT_CNT" val="1_1"/>
  <p:tag name="KSO_WM_SLIDE_TYPE" val="text"/>
  <p:tag name="KSO_WM_BEAUTIFY_FLAG" val="#wm#"/>
  <p:tag name="KSO_WM_TAG_VERSION" val="1.0"/>
  <p:tag name="KSO_WM_SLIDE_POSITION" val="278*122"/>
  <p:tag name="KSO_WM_SLIDE_SIZE" val="404*394"/>
  <p:tag name="KSO_WM_DIAGRAM_GROUP_CODE" val="l1-2"/>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87.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3"/>
  <p:tag name="KSO_WM_UNIT_ID" val="custom160458_10*l_i*1_3"/>
  <p:tag name="KSO_WM_UNIT_CLEAR" val="1"/>
  <p:tag name="KSO_WM_UNIT_LAYERLEVEL" val="1_1"/>
  <p:tag name="KSO_WM_DIAGRAM_GROUP_CODE" val="l1-1"/>
  <p:tag name="KSO_WM_UNIT_USESOURCEFORMAT_APPLY" val="1"/>
</p:tagLst>
</file>

<file path=ppt/tags/tag90.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93.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96.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98.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99.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heme/theme1.xml><?xml version="1.0" encoding="utf-8"?>
<a:theme xmlns:a="http://schemas.openxmlformats.org/drawingml/2006/main" name="A000120140530A64PPBG">
  <a:themeElements>
    <a:clrScheme name="160178.178">
      <a:dk1>
        <a:srgbClr val="3D3F41"/>
      </a:dk1>
      <a:lt1>
        <a:srgbClr val="FFFFFF"/>
      </a:lt1>
      <a:dk2>
        <a:srgbClr val="3D3F41"/>
      </a:dk2>
      <a:lt2>
        <a:srgbClr val="FFFFFF"/>
      </a:lt2>
      <a:accent1>
        <a:srgbClr val="4F5A71"/>
      </a:accent1>
      <a:accent2>
        <a:srgbClr val="6A8F94"/>
      </a:accent2>
      <a:accent3>
        <a:srgbClr val="4E6363"/>
      </a:accent3>
      <a:accent4>
        <a:srgbClr val="8B695B"/>
      </a:accent4>
      <a:accent5>
        <a:srgbClr val="B2C6D2"/>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2979</Words>
  <Application>WPS 演示</Application>
  <PresentationFormat>宽屏</PresentationFormat>
  <Paragraphs>249</Paragraphs>
  <Slides>39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Arial</vt:lpstr>
      <vt:lpstr>宋体</vt:lpstr>
      <vt:lpstr>Wingdings</vt:lpstr>
      <vt:lpstr>Webdings</vt:lpstr>
      <vt:lpstr>黑体</vt:lpstr>
      <vt:lpstr>幼圆</vt:lpstr>
      <vt:lpstr>Calibri</vt:lpstr>
      <vt:lpstr>微软雅黑</vt:lpstr>
      <vt:lpstr>Arial Unicode MS</vt:lpstr>
      <vt:lpstr>A000120140530A64PPBG</vt:lpstr>
      <vt:lpstr>AR技术及工具简介</vt:lpstr>
      <vt:lpstr>PowerPoint 演示文稿</vt:lpstr>
      <vt:lpstr>AR技术简介</vt:lpstr>
      <vt:lpstr>AR涉及的相关技术</vt:lpstr>
      <vt:lpstr>PowerPoint 演示文稿</vt:lpstr>
      <vt:lpstr>PowerPoint 演示文稿</vt:lpstr>
      <vt:lpstr>PowerPoint 演示文稿</vt:lpstr>
      <vt:lpstr>PowerPoint 演示文稿</vt:lpstr>
      <vt:lpstr>AR SDK</vt:lpstr>
      <vt:lpstr>AR SDK</vt:lpstr>
      <vt:lpstr>AR SDK</vt:lpstr>
      <vt:lpstr>AR SDK</vt:lpstr>
      <vt:lpstr>AR SDK</vt:lpstr>
      <vt:lpstr>Vuforia：注册登录</vt:lpstr>
      <vt:lpstr>Vuforia：证书管理器</vt:lpstr>
      <vt:lpstr>Vuforia：目标管理器</vt:lpstr>
      <vt:lpstr>Vuforia：Target数据库</vt:lpstr>
      <vt:lpstr>Vuforia：Target数据库</vt:lpstr>
      <vt:lpstr>Vuforia：下载并整合Vuforia SDK</vt:lpstr>
      <vt:lpstr>Vuforia：整合目标数据库</vt:lpstr>
      <vt:lpstr>Vuforia：AR Camera</vt:lpstr>
      <vt:lpstr>Vuforia：添加License Key</vt:lpstr>
      <vt:lpstr>Vuforia：ImageTarget</vt:lpstr>
      <vt:lpstr>Vuforia：模型显示</vt:lpstr>
      <vt:lpstr>PowerPoint 演示文稿</vt:lpstr>
      <vt:lpstr>Vuforia：脚本处理</vt:lpstr>
      <vt:lpstr>Vuforia：脚本处理</vt:lpstr>
      <vt:lpstr>Vuforia：脚本处理</vt:lpstr>
      <vt:lpstr>Vuforia：Virtual Button</vt:lpstr>
      <vt:lpstr>Vuforia：Virtual Button</vt:lpstr>
      <vt:lpstr>Vuforia：Virtual Button</vt:lpstr>
      <vt:lpstr>Vuforia：Virtual Button</vt:lpstr>
      <vt:lpstr>Vuforia：Virtual Button</vt:lpstr>
      <vt:lpstr>Virtual Button：太鼓达人作品展示</vt:lpstr>
      <vt:lpstr>AR SDK</vt:lpstr>
      <vt:lpstr>AR展望</vt:lpstr>
      <vt:lpstr>HoloLens</vt:lpstr>
      <vt:lpstr>一些其他的R：MR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dd</dc:creator>
  <cp:lastModifiedBy>DianTong</cp:lastModifiedBy>
  <cp:revision>259</cp:revision>
  <dcterms:created xsi:type="dcterms:W3CDTF">2017-05-10T05:19:00Z</dcterms:created>
  <dcterms:modified xsi:type="dcterms:W3CDTF">2018-12-20T03:29:29Z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